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 id="257" r:id="rId3"/>
    <p:sldId id="258" r:id="rId4"/>
    <p:sldId id="280" r:id="rId5"/>
    <p:sldId id="278" r:id="rId6"/>
    <p:sldId id="259" r:id="rId7"/>
    <p:sldId id="265" r:id="rId8"/>
    <p:sldId id="266" r:id="rId9"/>
    <p:sldId id="281" r:id="rId10"/>
    <p:sldId id="271" r:id="rId11"/>
    <p:sldId id="272" r:id="rId12"/>
    <p:sldId id="273" r:id="rId13"/>
    <p:sldId id="274" r:id="rId14"/>
    <p:sldId id="275" r:id="rId15"/>
    <p:sldId id="276" r:id="rId16"/>
    <p:sldId id="277" r:id="rId17"/>
    <p:sldId id="261" r:id="rId18"/>
    <p:sldId id="262" r:id="rId19"/>
    <p:sldId id="263" r:id="rId20"/>
    <p:sldId id="264" r:id="rId21"/>
    <p:sldId id="282" r:id="rId22"/>
    <p:sldId id="270" r:id="rId23"/>
    <p:sldId id="269" r:id="rId24"/>
    <p:sldId id="279"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33C2FDC-B47D-D7EC-F89D-0ABB656EA8CC}" v="2294" dt="2024-12-12T01:21:49.85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 Id="rId30" Type="http://schemas.microsoft.com/office/2015/10/relationships/revisionInfo" Target="revisionInfo.xml"/></Relationships>
</file>

<file path=ppt/diagrams/_rels/data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svg"/><Relationship Id="rId1" Type="http://schemas.openxmlformats.org/officeDocument/2006/relationships/image" Target="../media/image24.png"/><Relationship Id="rId4" Type="http://schemas.openxmlformats.org/officeDocument/2006/relationships/image" Target="../media/image27.svg"/></Relationships>
</file>

<file path=ppt/diagrams/_rels/data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svg"/><Relationship Id="rId1" Type="http://schemas.openxmlformats.org/officeDocument/2006/relationships/image" Target="../media/image29.png"/><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32.svg"/></Relationships>
</file>

<file path=ppt/diagrams/_rels/data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svg"/><Relationship Id="rId1" Type="http://schemas.openxmlformats.org/officeDocument/2006/relationships/image" Target="../media/image36.png"/><Relationship Id="rId6" Type="http://schemas.openxmlformats.org/officeDocument/2006/relationships/image" Target="../media/image41.svg"/><Relationship Id="rId5" Type="http://schemas.openxmlformats.org/officeDocument/2006/relationships/image" Target="../media/image40.png"/><Relationship Id="rId4" Type="http://schemas.openxmlformats.org/officeDocument/2006/relationships/image" Target="../media/image39.svg"/></Relationships>
</file>

<file path=ppt/diagrams/_rels/drawing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svg"/><Relationship Id="rId1" Type="http://schemas.openxmlformats.org/officeDocument/2006/relationships/image" Target="../media/image24.png"/><Relationship Id="rId4" Type="http://schemas.openxmlformats.org/officeDocument/2006/relationships/image" Target="../media/image27.svg"/></Relationships>
</file>

<file path=ppt/diagrams/_rels/drawing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svg"/><Relationship Id="rId1" Type="http://schemas.openxmlformats.org/officeDocument/2006/relationships/image" Target="../media/image29.png"/><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32.svg"/></Relationships>
</file>

<file path=ppt/diagrams/_rels/drawing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svg"/><Relationship Id="rId1" Type="http://schemas.openxmlformats.org/officeDocument/2006/relationships/image" Target="../media/image36.png"/><Relationship Id="rId6" Type="http://schemas.openxmlformats.org/officeDocument/2006/relationships/image" Target="../media/image41.svg"/><Relationship Id="rId5" Type="http://schemas.openxmlformats.org/officeDocument/2006/relationships/image" Target="../media/image40.png"/><Relationship Id="rId4" Type="http://schemas.openxmlformats.org/officeDocument/2006/relationships/image" Target="../media/image39.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a:alpha val="0"/>
      </a:schemeClr>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4ACFAE6-0D23-40F7-9764-F970DC66F0F9}"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A630ED53-FF1F-4A42-A15A-68089227F62E}">
      <dgm:prSet/>
      <dgm:spPr/>
      <dgm:t>
        <a:bodyPr/>
        <a:lstStyle/>
        <a:p>
          <a:pPr>
            <a:lnSpc>
              <a:spcPct val="100000"/>
            </a:lnSpc>
          </a:pPr>
          <a:r>
            <a:rPr lang="en-US">
              <a:latin typeface="Avenir Next LT Pro Light"/>
            </a:rPr>
            <a:t>For the analysis, we employed three distinct machine learning models:</a:t>
          </a:r>
        </a:p>
      </dgm:t>
    </dgm:pt>
    <dgm:pt modelId="{7E1F7148-BBBA-41F0-8885-72AC531182B6}" type="parTrans" cxnId="{D04FC48C-37C9-4BF2-AB4E-D632B26CE740}">
      <dgm:prSet/>
      <dgm:spPr/>
      <dgm:t>
        <a:bodyPr/>
        <a:lstStyle/>
        <a:p>
          <a:endParaRPr lang="en-US"/>
        </a:p>
      </dgm:t>
    </dgm:pt>
    <dgm:pt modelId="{419F62CD-BA08-4845-9BF7-10FC52BC58DA}" type="sibTrans" cxnId="{D04FC48C-37C9-4BF2-AB4E-D632B26CE740}">
      <dgm:prSet/>
      <dgm:spPr/>
      <dgm:t>
        <a:bodyPr/>
        <a:lstStyle/>
        <a:p>
          <a:endParaRPr lang="en-US"/>
        </a:p>
      </dgm:t>
    </dgm:pt>
    <dgm:pt modelId="{9D00488B-1421-4695-BA9E-12026246D9C3}">
      <dgm:prSet/>
      <dgm:spPr/>
      <dgm:t>
        <a:bodyPr/>
        <a:lstStyle/>
        <a:p>
          <a:pPr>
            <a:lnSpc>
              <a:spcPct val="100000"/>
            </a:lnSpc>
          </a:pPr>
          <a:r>
            <a:rPr lang="en-US">
              <a:latin typeface="Algerian"/>
              <a:ea typeface="ADLaM Display"/>
              <a:cs typeface="ADLaM Display"/>
            </a:rPr>
            <a:t>Random Tree</a:t>
          </a:r>
        </a:p>
      </dgm:t>
    </dgm:pt>
    <dgm:pt modelId="{0FF23BE7-80AC-492D-B79B-9D1048E39CAE}" type="parTrans" cxnId="{40F01513-282B-4052-A338-A36663F90DFE}">
      <dgm:prSet/>
      <dgm:spPr/>
      <dgm:t>
        <a:bodyPr/>
        <a:lstStyle/>
        <a:p>
          <a:endParaRPr lang="en-US"/>
        </a:p>
      </dgm:t>
    </dgm:pt>
    <dgm:pt modelId="{71BBAC6A-9911-46AF-9221-45C14040F370}" type="sibTrans" cxnId="{40F01513-282B-4052-A338-A36663F90DFE}">
      <dgm:prSet/>
      <dgm:spPr/>
      <dgm:t>
        <a:bodyPr/>
        <a:lstStyle/>
        <a:p>
          <a:endParaRPr lang="en-US"/>
        </a:p>
      </dgm:t>
    </dgm:pt>
    <dgm:pt modelId="{F7B8CE7E-E8C7-4D7B-A70F-1BE03BBB41F3}">
      <dgm:prSet/>
      <dgm:spPr/>
      <dgm:t>
        <a:bodyPr/>
        <a:lstStyle/>
        <a:p>
          <a:pPr>
            <a:lnSpc>
              <a:spcPct val="100000"/>
            </a:lnSpc>
          </a:pPr>
          <a:r>
            <a:rPr lang="en-US">
              <a:latin typeface="Algerian"/>
              <a:ea typeface="ADLaM Display"/>
              <a:cs typeface="ADLaM Display"/>
            </a:rPr>
            <a:t>Naive Bayes Classifier</a:t>
          </a:r>
        </a:p>
      </dgm:t>
    </dgm:pt>
    <dgm:pt modelId="{D9666344-1904-4DE9-A902-0C2DA01EF83A}" type="parTrans" cxnId="{496F2BEE-D350-41F0-B114-2AF0628A551F}">
      <dgm:prSet/>
      <dgm:spPr/>
      <dgm:t>
        <a:bodyPr/>
        <a:lstStyle/>
        <a:p>
          <a:endParaRPr lang="en-US"/>
        </a:p>
      </dgm:t>
    </dgm:pt>
    <dgm:pt modelId="{1AB0A5DC-6FEE-4CA8-8A74-51AA617749EB}" type="sibTrans" cxnId="{496F2BEE-D350-41F0-B114-2AF0628A551F}">
      <dgm:prSet/>
      <dgm:spPr/>
      <dgm:t>
        <a:bodyPr/>
        <a:lstStyle/>
        <a:p>
          <a:endParaRPr lang="en-US"/>
        </a:p>
      </dgm:t>
    </dgm:pt>
    <dgm:pt modelId="{7981C487-D3D4-4CEB-BE75-E6E07C4CECBE}">
      <dgm:prSet/>
      <dgm:spPr/>
      <dgm:t>
        <a:bodyPr/>
        <a:lstStyle/>
        <a:p>
          <a:pPr>
            <a:lnSpc>
              <a:spcPct val="100000"/>
            </a:lnSpc>
          </a:pPr>
          <a:r>
            <a:rPr lang="en-US">
              <a:latin typeface="Algerian"/>
              <a:ea typeface="ADLaM Display"/>
              <a:cs typeface="ADLaM Display"/>
            </a:rPr>
            <a:t>Multi-Class Classifier</a:t>
          </a:r>
        </a:p>
      </dgm:t>
    </dgm:pt>
    <dgm:pt modelId="{4BB3AD82-7E0D-43AF-8DC3-1043AEB36A8B}" type="parTrans" cxnId="{5BA75813-2AB3-48CD-AB3E-111156792215}">
      <dgm:prSet/>
      <dgm:spPr/>
      <dgm:t>
        <a:bodyPr/>
        <a:lstStyle/>
        <a:p>
          <a:endParaRPr lang="en-US"/>
        </a:p>
      </dgm:t>
    </dgm:pt>
    <dgm:pt modelId="{A921B5AC-404A-45DE-83BC-EBE8564E4FFE}" type="sibTrans" cxnId="{5BA75813-2AB3-48CD-AB3E-111156792215}">
      <dgm:prSet/>
      <dgm:spPr/>
      <dgm:t>
        <a:bodyPr/>
        <a:lstStyle/>
        <a:p>
          <a:endParaRPr lang="en-US"/>
        </a:p>
      </dgm:t>
    </dgm:pt>
    <dgm:pt modelId="{E79AC20D-DD2A-4F73-910C-A351D5CA25BC}">
      <dgm:prSet/>
      <dgm:spPr/>
      <dgm:t>
        <a:bodyPr/>
        <a:lstStyle/>
        <a:p>
          <a:pPr>
            <a:lnSpc>
              <a:spcPct val="100000"/>
            </a:lnSpc>
          </a:pPr>
          <a:r>
            <a:rPr lang="en-US">
              <a:latin typeface="Avenir Next LT Pro Light"/>
            </a:rPr>
            <a:t>Each model was chosen to address specific objectives within the dataset, leveraging their unique capabilities for classification and evaluation.</a:t>
          </a:r>
        </a:p>
      </dgm:t>
    </dgm:pt>
    <dgm:pt modelId="{616974F2-318A-49C6-9115-4B087914356F}" type="parTrans" cxnId="{51A597C1-EEEE-4E87-805A-E88F2FA101E8}">
      <dgm:prSet/>
      <dgm:spPr/>
      <dgm:t>
        <a:bodyPr/>
        <a:lstStyle/>
        <a:p>
          <a:endParaRPr lang="en-US"/>
        </a:p>
      </dgm:t>
    </dgm:pt>
    <dgm:pt modelId="{51595341-50CC-4727-B9A6-01C08FD87A92}" type="sibTrans" cxnId="{51A597C1-EEEE-4E87-805A-E88F2FA101E8}">
      <dgm:prSet/>
      <dgm:spPr/>
      <dgm:t>
        <a:bodyPr/>
        <a:lstStyle/>
        <a:p>
          <a:endParaRPr lang="en-US"/>
        </a:p>
      </dgm:t>
    </dgm:pt>
    <dgm:pt modelId="{FD8503A5-DA22-45FE-B8A1-163DCB4B727B}">
      <dgm:prSet phldr="0"/>
      <dgm:spPr/>
      <dgm:t>
        <a:bodyPr/>
        <a:lstStyle/>
        <a:p>
          <a:pPr rtl="0">
            <a:lnSpc>
              <a:spcPct val="100000"/>
            </a:lnSpc>
          </a:pPr>
          <a:r>
            <a:rPr lang="en-US">
              <a:latin typeface="Algerian"/>
              <a:ea typeface="ADLaM Display"/>
              <a:cs typeface="ADLaM Display"/>
            </a:rPr>
            <a:t>Cluster</a:t>
          </a:r>
        </a:p>
      </dgm:t>
    </dgm:pt>
    <dgm:pt modelId="{0EB4A849-08E0-4767-B283-58D043A0A2F9}" type="parTrans" cxnId="{3946D711-6F60-4577-B0D0-64B043578AEF}">
      <dgm:prSet/>
      <dgm:spPr/>
    </dgm:pt>
    <dgm:pt modelId="{7AC11505-103D-4817-B185-A5947F3230F9}" type="sibTrans" cxnId="{3946D711-6F60-4577-B0D0-64B043578AEF}">
      <dgm:prSet/>
      <dgm:spPr/>
    </dgm:pt>
    <dgm:pt modelId="{DFAF4C45-38D1-49C4-94BE-D42C84C6808F}" type="pres">
      <dgm:prSet presAssocID="{04ACFAE6-0D23-40F7-9764-F970DC66F0F9}" presName="root" presStyleCnt="0">
        <dgm:presLayoutVars>
          <dgm:dir/>
          <dgm:resizeHandles val="exact"/>
        </dgm:presLayoutVars>
      </dgm:prSet>
      <dgm:spPr/>
    </dgm:pt>
    <dgm:pt modelId="{934848E7-F7D3-4FE5-9868-68E7A91E0EEF}" type="pres">
      <dgm:prSet presAssocID="{A630ED53-FF1F-4A42-A15A-68089227F62E}" presName="compNode" presStyleCnt="0"/>
      <dgm:spPr/>
    </dgm:pt>
    <dgm:pt modelId="{C7426DFB-D4F5-46D2-8640-2E2FD8E98DA7}" type="pres">
      <dgm:prSet presAssocID="{A630ED53-FF1F-4A42-A15A-68089227F62E}" presName="bgRect" presStyleLbl="bgShp" presStyleIdx="0" presStyleCnt="2"/>
      <dgm:spPr/>
    </dgm:pt>
    <dgm:pt modelId="{048A171F-DF6B-4372-A624-752845F2189A}" type="pres">
      <dgm:prSet presAssocID="{A630ED53-FF1F-4A42-A15A-68089227F62E}"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Robot"/>
        </a:ext>
      </dgm:extLst>
    </dgm:pt>
    <dgm:pt modelId="{1874FAFB-76EB-4AF3-B89E-F7C8A78DB9BE}" type="pres">
      <dgm:prSet presAssocID="{A630ED53-FF1F-4A42-A15A-68089227F62E}" presName="spaceRect" presStyleCnt="0"/>
      <dgm:spPr/>
    </dgm:pt>
    <dgm:pt modelId="{74EC1AB4-7897-4BCD-A360-013E4C71B2A5}" type="pres">
      <dgm:prSet presAssocID="{A630ED53-FF1F-4A42-A15A-68089227F62E}" presName="parTx" presStyleLbl="revTx" presStyleIdx="0" presStyleCnt="3">
        <dgm:presLayoutVars>
          <dgm:chMax val="0"/>
          <dgm:chPref val="0"/>
        </dgm:presLayoutVars>
      </dgm:prSet>
      <dgm:spPr/>
    </dgm:pt>
    <dgm:pt modelId="{96D59B8A-36E8-4110-9F46-F12985EF5B84}" type="pres">
      <dgm:prSet presAssocID="{A630ED53-FF1F-4A42-A15A-68089227F62E}" presName="desTx" presStyleLbl="revTx" presStyleIdx="1" presStyleCnt="3">
        <dgm:presLayoutVars/>
      </dgm:prSet>
      <dgm:spPr/>
    </dgm:pt>
    <dgm:pt modelId="{692F32CD-B38D-4837-A86F-F474F6B7A123}" type="pres">
      <dgm:prSet presAssocID="{419F62CD-BA08-4845-9BF7-10FC52BC58DA}" presName="sibTrans" presStyleCnt="0"/>
      <dgm:spPr/>
    </dgm:pt>
    <dgm:pt modelId="{68DB8FBC-F1AD-48C7-8487-87415EA4E04D}" type="pres">
      <dgm:prSet presAssocID="{E79AC20D-DD2A-4F73-910C-A351D5CA25BC}" presName="compNode" presStyleCnt="0"/>
      <dgm:spPr/>
    </dgm:pt>
    <dgm:pt modelId="{BF6A03A4-4CFF-48BE-A24B-74B93AFB287B}" type="pres">
      <dgm:prSet presAssocID="{E79AC20D-DD2A-4F73-910C-A351D5CA25BC}" presName="bgRect" presStyleLbl="bgShp" presStyleIdx="1" presStyleCnt="2"/>
      <dgm:spPr/>
    </dgm:pt>
    <dgm:pt modelId="{8617E167-97C9-40C6-8E73-D4D269F8630C}" type="pres">
      <dgm:prSet presAssocID="{E79AC20D-DD2A-4F73-910C-A351D5CA25BC}"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eciduous tree"/>
        </a:ext>
      </dgm:extLst>
    </dgm:pt>
    <dgm:pt modelId="{5A1822E0-EDFE-4F0F-BC56-285E47ADDF26}" type="pres">
      <dgm:prSet presAssocID="{E79AC20D-DD2A-4F73-910C-A351D5CA25BC}" presName="spaceRect" presStyleCnt="0"/>
      <dgm:spPr/>
    </dgm:pt>
    <dgm:pt modelId="{8D1CE2D1-85B6-4B90-A18D-64BDA03146D4}" type="pres">
      <dgm:prSet presAssocID="{E79AC20D-DD2A-4F73-910C-A351D5CA25BC}" presName="parTx" presStyleLbl="revTx" presStyleIdx="2" presStyleCnt="3">
        <dgm:presLayoutVars>
          <dgm:chMax val="0"/>
          <dgm:chPref val="0"/>
        </dgm:presLayoutVars>
      </dgm:prSet>
      <dgm:spPr/>
    </dgm:pt>
  </dgm:ptLst>
  <dgm:cxnLst>
    <dgm:cxn modelId="{3946D711-6F60-4577-B0D0-64B043578AEF}" srcId="{A630ED53-FF1F-4A42-A15A-68089227F62E}" destId="{FD8503A5-DA22-45FE-B8A1-163DCB4B727B}" srcOrd="3" destOrd="0" parTransId="{0EB4A849-08E0-4767-B283-58D043A0A2F9}" sibTransId="{7AC11505-103D-4817-B185-A5947F3230F9}"/>
    <dgm:cxn modelId="{40F01513-282B-4052-A338-A36663F90DFE}" srcId="{A630ED53-FF1F-4A42-A15A-68089227F62E}" destId="{9D00488B-1421-4695-BA9E-12026246D9C3}" srcOrd="0" destOrd="0" parTransId="{0FF23BE7-80AC-492D-B79B-9D1048E39CAE}" sibTransId="{71BBAC6A-9911-46AF-9221-45C14040F370}"/>
    <dgm:cxn modelId="{5BA75813-2AB3-48CD-AB3E-111156792215}" srcId="{A630ED53-FF1F-4A42-A15A-68089227F62E}" destId="{7981C487-D3D4-4CEB-BE75-E6E07C4CECBE}" srcOrd="2" destOrd="0" parTransId="{4BB3AD82-7E0D-43AF-8DC3-1043AEB36A8B}" sibTransId="{A921B5AC-404A-45DE-83BC-EBE8564E4FFE}"/>
    <dgm:cxn modelId="{15012F3A-D14A-4167-8B7A-93D632B4E39F}" type="presOf" srcId="{7981C487-D3D4-4CEB-BE75-E6E07C4CECBE}" destId="{96D59B8A-36E8-4110-9F46-F12985EF5B84}" srcOrd="0" destOrd="2" presId="urn:microsoft.com/office/officeart/2018/2/layout/IconVerticalSolidList"/>
    <dgm:cxn modelId="{40D44644-3A49-413A-A459-2E9C2C52D2B3}" type="presOf" srcId="{F7B8CE7E-E8C7-4D7B-A70F-1BE03BBB41F3}" destId="{96D59B8A-36E8-4110-9F46-F12985EF5B84}" srcOrd="0" destOrd="1" presId="urn:microsoft.com/office/officeart/2018/2/layout/IconVerticalSolidList"/>
    <dgm:cxn modelId="{8FFFD96E-262A-47B3-B13E-677D911E224B}" type="presOf" srcId="{A630ED53-FF1F-4A42-A15A-68089227F62E}" destId="{74EC1AB4-7897-4BCD-A360-013E4C71B2A5}" srcOrd="0" destOrd="0" presId="urn:microsoft.com/office/officeart/2018/2/layout/IconVerticalSolidList"/>
    <dgm:cxn modelId="{050A2870-7B9F-4E1D-82BA-59D0D59AAF25}" type="presOf" srcId="{FD8503A5-DA22-45FE-B8A1-163DCB4B727B}" destId="{96D59B8A-36E8-4110-9F46-F12985EF5B84}" srcOrd="0" destOrd="3" presId="urn:microsoft.com/office/officeart/2018/2/layout/IconVerticalSolidList"/>
    <dgm:cxn modelId="{D04FC48C-37C9-4BF2-AB4E-D632B26CE740}" srcId="{04ACFAE6-0D23-40F7-9764-F970DC66F0F9}" destId="{A630ED53-FF1F-4A42-A15A-68089227F62E}" srcOrd="0" destOrd="0" parTransId="{7E1F7148-BBBA-41F0-8885-72AC531182B6}" sibTransId="{419F62CD-BA08-4845-9BF7-10FC52BC58DA}"/>
    <dgm:cxn modelId="{35D5C0A1-3F70-4F84-ADC7-758D21A455A4}" type="presOf" srcId="{9D00488B-1421-4695-BA9E-12026246D9C3}" destId="{96D59B8A-36E8-4110-9F46-F12985EF5B84}" srcOrd="0" destOrd="0" presId="urn:microsoft.com/office/officeart/2018/2/layout/IconVerticalSolidList"/>
    <dgm:cxn modelId="{274D5FAE-ECC8-4417-91AA-962E7AE3E1E0}" type="presOf" srcId="{04ACFAE6-0D23-40F7-9764-F970DC66F0F9}" destId="{DFAF4C45-38D1-49C4-94BE-D42C84C6808F}" srcOrd="0" destOrd="0" presId="urn:microsoft.com/office/officeart/2018/2/layout/IconVerticalSolidList"/>
    <dgm:cxn modelId="{FA02D6BC-67FF-4E69-9CD5-56CC5869CC14}" type="presOf" srcId="{E79AC20D-DD2A-4F73-910C-A351D5CA25BC}" destId="{8D1CE2D1-85B6-4B90-A18D-64BDA03146D4}" srcOrd="0" destOrd="0" presId="urn:microsoft.com/office/officeart/2018/2/layout/IconVerticalSolidList"/>
    <dgm:cxn modelId="{51A597C1-EEEE-4E87-805A-E88F2FA101E8}" srcId="{04ACFAE6-0D23-40F7-9764-F970DC66F0F9}" destId="{E79AC20D-DD2A-4F73-910C-A351D5CA25BC}" srcOrd="1" destOrd="0" parTransId="{616974F2-318A-49C6-9115-4B087914356F}" sibTransId="{51595341-50CC-4727-B9A6-01C08FD87A92}"/>
    <dgm:cxn modelId="{496F2BEE-D350-41F0-B114-2AF0628A551F}" srcId="{A630ED53-FF1F-4A42-A15A-68089227F62E}" destId="{F7B8CE7E-E8C7-4D7B-A70F-1BE03BBB41F3}" srcOrd="1" destOrd="0" parTransId="{D9666344-1904-4DE9-A902-0C2DA01EF83A}" sibTransId="{1AB0A5DC-6FEE-4CA8-8A74-51AA617749EB}"/>
    <dgm:cxn modelId="{6B0B5970-09E2-4219-9794-29E0D73EE6BA}" type="presParOf" srcId="{DFAF4C45-38D1-49C4-94BE-D42C84C6808F}" destId="{934848E7-F7D3-4FE5-9868-68E7A91E0EEF}" srcOrd="0" destOrd="0" presId="urn:microsoft.com/office/officeart/2018/2/layout/IconVerticalSolidList"/>
    <dgm:cxn modelId="{22C82091-7764-4DBC-BEB3-0368E31DE8FC}" type="presParOf" srcId="{934848E7-F7D3-4FE5-9868-68E7A91E0EEF}" destId="{C7426DFB-D4F5-46D2-8640-2E2FD8E98DA7}" srcOrd="0" destOrd="0" presId="urn:microsoft.com/office/officeart/2018/2/layout/IconVerticalSolidList"/>
    <dgm:cxn modelId="{80E479FD-1777-46F6-B679-CD9182A84CFD}" type="presParOf" srcId="{934848E7-F7D3-4FE5-9868-68E7A91E0EEF}" destId="{048A171F-DF6B-4372-A624-752845F2189A}" srcOrd="1" destOrd="0" presId="urn:microsoft.com/office/officeart/2018/2/layout/IconVerticalSolidList"/>
    <dgm:cxn modelId="{1BA28395-7948-4042-8CC4-E35B0CFF1E75}" type="presParOf" srcId="{934848E7-F7D3-4FE5-9868-68E7A91E0EEF}" destId="{1874FAFB-76EB-4AF3-B89E-F7C8A78DB9BE}" srcOrd="2" destOrd="0" presId="urn:microsoft.com/office/officeart/2018/2/layout/IconVerticalSolidList"/>
    <dgm:cxn modelId="{CE473BDF-D9DA-498A-B6AE-BA2D62EAD0F6}" type="presParOf" srcId="{934848E7-F7D3-4FE5-9868-68E7A91E0EEF}" destId="{74EC1AB4-7897-4BCD-A360-013E4C71B2A5}" srcOrd="3" destOrd="0" presId="urn:microsoft.com/office/officeart/2018/2/layout/IconVerticalSolidList"/>
    <dgm:cxn modelId="{26478100-F12D-4A04-9104-A628C07C3163}" type="presParOf" srcId="{934848E7-F7D3-4FE5-9868-68E7A91E0EEF}" destId="{96D59B8A-36E8-4110-9F46-F12985EF5B84}" srcOrd="4" destOrd="0" presId="urn:microsoft.com/office/officeart/2018/2/layout/IconVerticalSolidList"/>
    <dgm:cxn modelId="{3C6B82A8-C1AD-4C8A-ABC0-6E6E880A49BB}" type="presParOf" srcId="{DFAF4C45-38D1-49C4-94BE-D42C84C6808F}" destId="{692F32CD-B38D-4837-A86F-F474F6B7A123}" srcOrd="1" destOrd="0" presId="urn:microsoft.com/office/officeart/2018/2/layout/IconVerticalSolidList"/>
    <dgm:cxn modelId="{0D11133D-6421-4ADF-861A-EDB4690D0E8F}" type="presParOf" srcId="{DFAF4C45-38D1-49C4-94BE-D42C84C6808F}" destId="{68DB8FBC-F1AD-48C7-8487-87415EA4E04D}" srcOrd="2" destOrd="0" presId="urn:microsoft.com/office/officeart/2018/2/layout/IconVerticalSolidList"/>
    <dgm:cxn modelId="{F9294E15-63BA-46AE-9412-75CFEBB060B8}" type="presParOf" srcId="{68DB8FBC-F1AD-48C7-8487-87415EA4E04D}" destId="{BF6A03A4-4CFF-48BE-A24B-74B93AFB287B}" srcOrd="0" destOrd="0" presId="urn:microsoft.com/office/officeart/2018/2/layout/IconVerticalSolidList"/>
    <dgm:cxn modelId="{88326267-686F-4902-B994-8B78065C6184}" type="presParOf" srcId="{68DB8FBC-F1AD-48C7-8487-87415EA4E04D}" destId="{8617E167-97C9-40C6-8E73-D4D269F8630C}" srcOrd="1" destOrd="0" presId="urn:microsoft.com/office/officeart/2018/2/layout/IconVerticalSolidList"/>
    <dgm:cxn modelId="{4193BDDB-F7A5-422A-B481-BA8AF0FA5CFF}" type="presParOf" srcId="{68DB8FBC-F1AD-48C7-8487-87415EA4E04D}" destId="{5A1822E0-EDFE-4F0F-BC56-285E47ADDF26}" srcOrd="2" destOrd="0" presId="urn:microsoft.com/office/officeart/2018/2/layout/IconVerticalSolidList"/>
    <dgm:cxn modelId="{14154EF5-1A3F-4F74-844D-55B9262AFCE7}" type="presParOf" srcId="{68DB8FBC-F1AD-48C7-8487-87415EA4E04D}" destId="{8D1CE2D1-85B6-4B90-A18D-64BDA03146D4}"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0E210FA-B5D7-4A69-A5B3-845A1818E350}" type="doc">
      <dgm:prSet loTypeId="urn:microsoft.com/office/officeart/2018/2/layout/IconLabelList" loCatId="icon" qsTypeId="urn:microsoft.com/office/officeart/2005/8/quickstyle/simple1" qsCatId="simple" csTypeId="urn:microsoft.com/office/officeart/2018/5/colors/Iconchunking_neutralbg_colorful2" csCatId="colorful" phldr="1"/>
      <dgm:spPr/>
      <dgm:t>
        <a:bodyPr/>
        <a:lstStyle/>
        <a:p>
          <a:endParaRPr lang="en-US"/>
        </a:p>
      </dgm:t>
    </dgm:pt>
    <dgm:pt modelId="{3BA20561-4B65-4AAC-9B63-EE323EB60DD7}">
      <dgm:prSet/>
      <dgm:spPr/>
      <dgm:t>
        <a:bodyPr/>
        <a:lstStyle/>
        <a:p>
          <a:pPr>
            <a:lnSpc>
              <a:spcPct val="100000"/>
            </a:lnSpc>
          </a:pPr>
          <a:r>
            <a:rPr lang="en-US"/>
            <a:t>This model was selected for its ability to handle non-linear data relationships effectively. Random Tree is robust in managing large datasets with numerous features, making it ideal for exploring complex interactions within our dataset.</a:t>
          </a:r>
        </a:p>
      </dgm:t>
    </dgm:pt>
    <dgm:pt modelId="{C6EE837F-9262-4025-8954-CF7622FC9B3D}" type="parTrans" cxnId="{0E689AF3-3391-4E71-B0F5-E1EF04872445}">
      <dgm:prSet/>
      <dgm:spPr/>
      <dgm:t>
        <a:bodyPr/>
        <a:lstStyle/>
        <a:p>
          <a:endParaRPr lang="en-US"/>
        </a:p>
      </dgm:t>
    </dgm:pt>
    <dgm:pt modelId="{8061AB7D-436A-4145-BA26-D9B6A83667A6}" type="sibTrans" cxnId="{0E689AF3-3391-4E71-B0F5-E1EF04872445}">
      <dgm:prSet/>
      <dgm:spPr/>
      <dgm:t>
        <a:bodyPr/>
        <a:lstStyle/>
        <a:p>
          <a:endParaRPr lang="en-US"/>
        </a:p>
      </dgm:t>
    </dgm:pt>
    <dgm:pt modelId="{C6207CFE-DCCC-49A4-9117-943D2E7B2E67}">
      <dgm:prSet/>
      <dgm:spPr/>
      <dgm:t>
        <a:bodyPr/>
        <a:lstStyle/>
        <a:p>
          <a:pPr>
            <a:lnSpc>
              <a:spcPct val="100000"/>
            </a:lnSpc>
          </a:pPr>
          <a:r>
            <a:rPr lang="en-US"/>
            <a:t>The model provides interpretable outcomes through a confusion matrix and detailed performance metrics such as accuracy, precision, recall, and F1-score. These metrics help identify the classification performance in distinguishing between "Pass" and "Fail" categories.</a:t>
          </a:r>
        </a:p>
      </dgm:t>
    </dgm:pt>
    <dgm:pt modelId="{2A1982C4-9666-4D17-818D-AE623CB15C0E}" type="parTrans" cxnId="{D9112C47-87F7-4DB8-99E9-D076F64BBEB5}">
      <dgm:prSet/>
      <dgm:spPr/>
      <dgm:t>
        <a:bodyPr/>
        <a:lstStyle/>
        <a:p>
          <a:endParaRPr lang="en-US"/>
        </a:p>
      </dgm:t>
    </dgm:pt>
    <dgm:pt modelId="{4B883CF6-5E17-4486-9D62-5EDD21361E97}" type="sibTrans" cxnId="{D9112C47-87F7-4DB8-99E9-D076F64BBEB5}">
      <dgm:prSet/>
      <dgm:spPr/>
      <dgm:t>
        <a:bodyPr/>
        <a:lstStyle/>
        <a:p>
          <a:endParaRPr lang="en-US"/>
        </a:p>
      </dgm:t>
    </dgm:pt>
    <dgm:pt modelId="{E1A58D29-BFB7-4986-A750-8CD01ADFEF50}">
      <dgm:prSet/>
      <dgm:spPr/>
      <dgm:t>
        <a:bodyPr/>
        <a:lstStyle/>
        <a:p>
          <a:pPr>
            <a:lnSpc>
              <a:spcPct val="100000"/>
            </a:lnSpc>
          </a:pPr>
          <a:r>
            <a:rPr lang="en-US"/>
            <a:t>Its high accuracy and low error rates demonstrated suitability for datasets requiring precise predictions.</a:t>
          </a:r>
        </a:p>
      </dgm:t>
    </dgm:pt>
    <dgm:pt modelId="{87782304-8FAB-4DCA-A24E-9D5B61AC4E97}" type="parTrans" cxnId="{0023A34D-DBFF-411A-BA91-E101DCB7D176}">
      <dgm:prSet/>
      <dgm:spPr/>
      <dgm:t>
        <a:bodyPr/>
        <a:lstStyle/>
        <a:p>
          <a:endParaRPr lang="en-US"/>
        </a:p>
      </dgm:t>
    </dgm:pt>
    <dgm:pt modelId="{B8FFB01F-FE52-412B-B59F-3284599772A2}" type="sibTrans" cxnId="{0023A34D-DBFF-411A-BA91-E101DCB7D176}">
      <dgm:prSet/>
      <dgm:spPr/>
      <dgm:t>
        <a:bodyPr/>
        <a:lstStyle/>
        <a:p>
          <a:endParaRPr lang="en-US"/>
        </a:p>
      </dgm:t>
    </dgm:pt>
    <dgm:pt modelId="{605BE4CA-67FB-4054-95E9-AC516CE47018}" type="pres">
      <dgm:prSet presAssocID="{60E210FA-B5D7-4A69-A5B3-845A1818E350}" presName="root" presStyleCnt="0">
        <dgm:presLayoutVars>
          <dgm:dir/>
          <dgm:resizeHandles val="exact"/>
        </dgm:presLayoutVars>
      </dgm:prSet>
      <dgm:spPr/>
    </dgm:pt>
    <dgm:pt modelId="{6ADE4432-22B0-4D42-8DE8-A92E2C075CB9}" type="pres">
      <dgm:prSet presAssocID="{3BA20561-4B65-4AAC-9B63-EE323EB60DD7}" presName="compNode" presStyleCnt="0"/>
      <dgm:spPr/>
    </dgm:pt>
    <dgm:pt modelId="{E2D23A85-AA19-4D00-8545-759D5C37782C}" type="pres">
      <dgm:prSet presAssocID="{3BA20561-4B65-4AAC-9B63-EE323EB60DD7}"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tatistics"/>
        </a:ext>
      </dgm:extLst>
    </dgm:pt>
    <dgm:pt modelId="{EF9980E1-531E-436F-8454-4F6D7AAFAF2D}" type="pres">
      <dgm:prSet presAssocID="{3BA20561-4B65-4AAC-9B63-EE323EB60DD7}" presName="spaceRect" presStyleCnt="0"/>
      <dgm:spPr/>
    </dgm:pt>
    <dgm:pt modelId="{BAD6EBEB-3E7E-47D1-877A-BBB4756D5DD4}" type="pres">
      <dgm:prSet presAssocID="{3BA20561-4B65-4AAC-9B63-EE323EB60DD7}" presName="textRect" presStyleLbl="revTx" presStyleIdx="0" presStyleCnt="3">
        <dgm:presLayoutVars>
          <dgm:chMax val="1"/>
          <dgm:chPref val="1"/>
        </dgm:presLayoutVars>
      </dgm:prSet>
      <dgm:spPr/>
    </dgm:pt>
    <dgm:pt modelId="{894FC3E2-E3F9-4E8F-94C1-D3AEC46C0BFC}" type="pres">
      <dgm:prSet presAssocID="{8061AB7D-436A-4145-BA26-D9B6A83667A6}" presName="sibTrans" presStyleCnt="0"/>
      <dgm:spPr/>
    </dgm:pt>
    <dgm:pt modelId="{8F05F7C5-76E5-4CF5-980A-362BECF2C17F}" type="pres">
      <dgm:prSet presAssocID="{C6207CFE-DCCC-49A4-9117-943D2E7B2E67}" presName="compNode" presStyleCnt="0"/>
      <dgm:spPr/>
    </dgm:pt>
    <dgm:pt modelId="{C4306593-3BE7-4F98-B6E5-39EF5EC965B7}" type="pres">
      <dgm:prSet presAssocID="{C6207CFE-DCCC-49A4-9117-943D2E7B2E67}"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arget"/>
        </a:ext>
      </dgm:extLst>
    </dgm:pt>
    <dgm:pt modelId="{E913E64D-1133-4F9A-9D6C-1BEBF0BACA66}" type="pres">
      <dgm:prSet presAssocID="{C6207CFE-DCCC-49A4-9117-943D2E7B2E67}" presName="spaceRect" presStyleCnt="0"/>
      <dgm:spPr/>
    </dgm:pt>
    <dgm:pt modelId="{24E03BDD-A0EB-4E2D-8C77-AA39182A2A2B}" type="pres">
      <dgm:prSet presAssocID="{C6207CFE-DCCC-49A4-9117-943D2E7B2E67}" presName="textRect" presStyleLbl="revTx" presStyleIdx="1" presStyleCnt="3">
        <dgm:presLayoutVars>
          <dgm:chMax val="1"/>
          <dgm:chPref val="1"/>
        </dgm:presLayoutVars>
      </dgm:prSet>
      <dgm:spPr/>
    </dgm:pt>
    <dgm:pt modelId="{5E21A331-1E91-4E23-BC92-080D727F3CEF}" type="pres">
      <dgm:prSet presAssocID="{4B883CF6-5E17-4486-9D62-5EDD21361E97}" presName="sibTrans" presStyleCnt="0"/>
      <dgm:spPr/>
    </dgm:pt>
    <dgm:pt modelId="{FA06A241-C721-4278-909E-C6489CD902A2}" type="pres">
      <dgm:prSet presAssocID="{E1A58D29-BFB7-4986-A750-8CD01ADFEF50}" presName="compNode" presStyleCnt="0"/>
      <dgm:spPr/>
    </dgm:pt>
    <dgm:pt modelId="{38D06D92-A23C-44C6-A513-B5F1A36B3B51}" type="pres">
      <dgm:prSet presAssocID="{E1A58D29-BFB7-4986-A750-8CD01ADFEF50}"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heckmark"/>
        </a:ext>
      </dgm:extLst>
    </dgm:pt>
    <dgm:pt modelId="{8337A062-0826-4659-B46D-1C32D2C77E02}" type="pres">
      <dgm:prSet presAssocID="{E1A58D29-BFB7-4986-A750-8CD01ADFEF50}" presName="spaceRect" presStyleCnt="0"/>
      <dgm:spPr/>
    </dgm:pt>
    <dgm:pt modelId="{E435246B-8E21-4B9B-B2A1-8997876C55AB}" type="pres">
      <dgm:prSet presAssocID="{E1A58D29-BFB7-4986-A750-8CD01ADFEF50}" presName="textRect" presStyleLbl="revTx" presStyleIdx="2" presStyleCnt="3">
        <dgm:presLayoutVars>
          <dgm:chMax val="1"/>
          <dgm:chPref val="1"/>
        </dgm:presLayoutVars>
      </dgm:prSet>
      <dgm:spPr/>
    </dgm:pt>
  </dgm:ptLst>
  <dgm:cxnLst>
    <dgm:cxn modelId="{C635A010-1065-4D4F-BEBF-125962BC982B}" type="presOf" srcId="{60E210FA-B5D7-4A69-A5B3-845A1818E350}" destId="{605BE4CA-67FB-4054-95E9-AC516CE47018}" srcOrd="0" destOrd="0" presId="urn:microsoft.com/office/officeart/2018/2/layout/IconLabelList"/>
    <dgm:cxn modelId="{D9112C47-87F7-4DB8-99E9-D076F64BBEB5}" srcId="{60E210FA-B5D7-4A69-A5B3-845A1818E350}" destId="{C6207CFE-DCCC-49A4-9117-943D2E7B2E67}" srcOrd="1" destOrd="0" parTransId="{2A1982C4-9666-4D17-818D-AE623CB15C0E}" sibTransId="{4B883CF6-5E17-4486-9D62-5EDD21361E97}"/>
    <dgm:cxn modelId="{0023A34D-DBFF-411A-BA91-E101DCB7D176}" srcId="{60E210FA-B5D7-4A69-A5B3-845A1818E350}" destId="{E1A58D29-BFB7-4986-A750-8CD01ADFEF50}" srcOrd="2" destOrd="0" parTransId="{87782304-8FAB-4DCA-A24E-9D5B61AC4E97}" sibTransId="{B8FFB01F-FE52-412B-B59F-3284599772A2}"/>
    <dgm:cxn modelId="{B097B17D-4BD6-49FD-B41D-DE504E648485}" type="presOf" srcId="{3BA20561-4B65-4AAC-9B63-EE323EB60DD7}" destId="{BAD6EBEB-3E7E-47D1-877A-BBB4756D5DD4}" srcOrd="0" destOrd="0" presId="urn:microsoft.com/office/officeart/2018/2/layout/IconLabelList"/>
    <dgm:cxn modelId="{868CA69B-1FBC-470B-B60F-F07C42617DF5}" type="presOf" srcId="{E1A58D29-BFB7-4986-A750-8CD01ADFEF50}" destId="{E435246B-8E21-4B9B-B2A1-8997876C55AB}" srcOrd="0" destOrd="0" presId="urn:microsoft.com/office/officeart/2018/2/layout/IconLabelList"/>
    <dgm:cxn modelId="{AA91CAD1-AB9E-4461-AFBD-72413FC14C19}" type="presOf" srcId="{C6207CFE-DCCC-49A4-9117-943D2E7B2E67}" destId="{24E03BDD-A0EB-4E2D-8C77-AA39182A2A2B}" srcOrd="0" destOrd="0" presId="urn:microsoft.com/office/officeart/2018/2/layout/IconLabelList"/>
    <dgm:cxn modelId="{0E689AF3-3391-4E71-B0F5-E1EF04872445}" srcId="{60E210FA-B5D7-4A69-A5B3-845A1818E350}" destId="{3BA20561-4B65-4AAC-9B63-EE323EB60DD7}" srcOrd="0" destOrd="0" parTransId="{C6EE837F-9262-4025-8954-CF7622FC9B3D}" sibTransId="{8061AB7D-436A-4145-BA26-D9B6A83667A6}"/>
    <dgm:cxn modelId="{044D3798-101A-4B17-BBD8-9A24D6E50A18}" type="presParOf" srcId="{605BE4CA-67FB-4054-95E9-AC516CE47018}" destId="{6ADE4432-22B0-4D42-8DE8-A92E2C075CB9}" srcOrd="0" destOrd="0" presId="urn:microsoft.com/office/officeart/2018/2/layout/IconLabelList"/>
    <dgm:cxn modelId="{BC019869-6715-4DDA-85B9-340D9B06A331}" type="presParOf" srcId="{6ADE4432-22B0-4D42-8DE8-A92E2C075CB9}" destId="{E2D23A85-AA19-4D00-8545-759D5C37782C}" srcOrd="0" destOrd="0" presId="urn:microsoft.com/office/officeart/2018/2/layout/IconLabelList"/>
    <dgm:cxn modelId="{A34B70B9-BD17-4597-A481-91D8832C18E5}" type="presParOf" srcId="{6ADE4432-22B0-4D42-8DE8-A92E2C075CB9}" destId="{EF9980E1-531E-436F-8454-4F6D7AAFAF2D}" srcOrd="1" destOrd="0" presId="urn:microsoft.com/office/officeart/2018/2/layout/IconLabelList"/>
    <dgm:cxn modelId="{D305212D-2411-4318-A7C8-CAB434772290}" type="presParOf" srcId="{6ADE4432-22B0-4D42-8DE8-A92E2C075CB9}" destId="{BAD6EBEB-3E7E-47D1-877A-BBB4756D5DD4}" srcOrd="2" destOrd="0" presId="urn:microsoft.com/office/officeart/2018/2/layout/IconLabelList"/>
    <dgm:cxn modelId="{35D803DB-33C6-4A52-BFB7-F03172E3F408}" type="presParOf" srcId="{605BE4CA-67FB-4054-95E9-AC516CE47018}" destId="{894FC3E2-E3F9-4E8F-94C1-D3AEC46C0BFC}" srcOrd="1" destOrd="0" presId="urn:microsoft.com/office/officeart/2018/2/layout/IconLabelList"/>
    <dgm:cxn modelId="{8A7F2994-488F-4638-8509-95E588438C6A}" type="presParOf" srcId="{605BE4CA-67FB-4054-95E9-AC516CE47018}" destId="{8F05F7C5-76E5-4CF5-980A-362BECF2C17F}" srcOrd="2" destOrd="0" presId="urn:microsoft.com/office/officeart/2018/2/layout/IconLabelList"/>
    <dgm:cxn modelId="{11CCEC8D-F634-4314-90BE-512AEEBB06A6}" type="presParOf" srcId="{8F05F7C5-76E5-4CF5-980A-362BECF2C17F}" destId="{C4306593-3BE7-4F98-B6E5-39EF5EC965B7}" srcOrd="0" destOrd="0" presId="urn:microsoft.com/office/officeart/2018/2/layout/IconLabelList"/>
    <dgm:cxn modelId="{0EBAF9ED-DC7C-489D-80FA-58C720049AB4}" type="presParOf" srcId="{8F05F7C5-76E5-4CF5-980A-362BECF2C17F}" destId="{E913E64D-1133-4F9A-9D6C-1BEBF0BACA66}" srcOrd="1" destOrd="0" presId="urn:microsoft.com/office/officeart/2018/2/layout/IconLabelList"/>
    <dgm:cxn modelId="{B853FAD2-E1F5-4899-A9FA-944751E71201}" type="presParOf" srcId="{8F05F7C5-76E5-4CF5-980A-362BECF2C17F}" destId="{24E03BDD-A0EB-4E2D-8C77-AA39182A2A2B}" srcOrd="2" destOrd="0" presId="urn:microsoft.com/office/officeart/2018/2/layout/IconLabelList"/>
    <dgm:cxn modelId="{71481184-8F62-464F-BD90-D5E00073FCF4}" type="presParOf" srcId="{605BE4CA-67FB-4054-95E9-AC516CE47018}" destId="{5E21A331-1E91-4E23-BC92-080D727F3CEF}" srcOrd="3" destOrd="0" presId="urn:microsoft.com/office/officeart/2018/2/layout/IconLabelList"/>
    <dgm:cxn modelId="{7C707A3A-CFC0-4E8D-B57E-3F4B708B5A30}" type="presParOf" srcId="{605BE4CA-67FB-4054-95E9-AC516CE47018}" destId="{FA06A241-C721-4278-909E-C6489CD902A2}" srcOrd="4" destOrd="0" presId="urn:microsoft.com/office/officeart/2018/2/layout/IconLabelList"/>
    <dgm:cxn modelId="{55A2AE4F-526F-4562-AD2E-F5F19536F6DD}" type="presParOf" srcId="{FA06A241-C721-4278-909E-C6489CD902A2}" destId="{38D06D92-A23C-44C6-A513-B5F1A36B3B51}" srcOrd="0" destOrd="0" presId="urn:microsoft.com/office/officeart/2018/2/layout/IconLabelList"/>
    <dgm:cxn modelId="{7EA3ECB7-289D-44E2-8551-5484B3820895}" type="presParOf" srcId="{FA06A241-C721-4278-909E-C6489CD902A2}" destId="{8337A062-0826-4659-B46D-1C32D2C77E02}" srcOrd="1" destOrd="0" presId="urn:microsoft.com/office/officeart/2018/2/layout/IconLabelList"/>
    <dgm:cxn modelId="{B79A535A-2277-4853-A9A8-6164082FBF55}" type="presParOf" srcId="{FA06A241-C721-4278-909E-C6489CD902A2}" destId="{E435246B-8E21-4B9B-B2A1-8997876C55AB}"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B2D9B56-22DF-4B05-AE00-E69274F73BC0}" type="doc">
      <dgm:prSet loTypeId="urn:microsoft.com/office/officeart/2005/8/layout/vList2" loCatId="list" qsTypeId="urn:microsoft.com/office/officeart/2005/8/quickstyle/simple1" qsCatId="simple" csTypeId="urn:microsoft.com/office/officeart/2005/8/colors/colorful5" csCatId="colorful"/>
      <dgm:spPr/>
      <dgm:t>
        <a:bodyPr/>
        <a:lstStyle/>
        <a:p>
          <a:endParaRPr lang="en-US"/>
        </a:p>
      </dgm:t>
    </dgm:pt>
    <dgm:pt modelId="{C6AF3EF2-ECBB-41F8-8847-EE16A9FD26A0}">
      <dgm:prSet/>
      <dgm:spPr/>
      <dgm:t>
        <a:bodyPr/>
        <a:lstStyle/>
        <a:p>
          <a:r>
            <a:rPr lang="en-US">
              <a:latin typeface="Avenir Next LT Pro Light"/>
            </a:rPr>
            <a:t>This probabilistic model was chosen for its simplicity and efficiency in handling categorical and numerical data. Naive Bayes assumes feature independence, making it computationally efficient for large datasets.</a:t>
          </a:r>
        </a:p>
      </dgm:t>
    </dgm:pt>
    <dgm:pt modelId="{F9F43497-F217-4022-860F-5B1D8CB8DD92}" type="parTrans" cxnId="{710CDF3B-72B3-42DC-8236-8C8F414E05FB}">
      <dgm:prSet/>
      <dgm:spPr/>
      <dgm:t>
        <a:bodyPr/>
        <a:lstStyle/>
        <a:p>
          <a:endParaRPr lang="en-US"/>
        </a:p>
      </dgm:t>
    </dgm:pt>
    <dgm:pt modelId="{1C21B669-16A7-4524-9590-D60D24BF5A1D}" type="sibTrans" cxnId="{710CDF3B-72B3-42DC-8236-8C8F414E05FB}">
      <dgm:prSet/>
      <dgm:spPr/>
      <dgm:t>
        <a:bodyPr/>
        <a:lstStyle/>
        <a:p>
          <a:endParaRPr lang="en-US"/>
        </a:p>
      </dgm:t>
    </dgm:pt>
    <dgm:pt modelId="{23C15E1D-3F67-4425-85DC-676AEA01F6A1}">
      <dgm:prSet/>
      <dgm:spPr/>
      <dgm:t>
        <a:bodyPr/>
        <a:lstStyle/>
        <a:p>
          <a:r>
            <a:rPr lang="en-US">
              <a:latin typeface="Avenir Next LT Pro Light"/>
            </a:rPr>
            <a:t>Its primary advantage lies in quick execution and reliable performance for datasets where independence assumptions hold reasonably well.</a:t>
          </a:r>
        </a:p>
      </dgm:t>
    </dgm:pt>
    <dgm:pt modelId="{68E4CB93-2AE5-4E3B-A38E-E07879D0704D}" type="parTrans" cxnId="{A2A4CBA5-41EF-4F80-AE9C-462046635FD0}">
      <dgm:prSet/>
      <dgm:spPr/>
      <dgm:t>
        <a:bodyPr/>
        <a:lstStyle/>
        <a:p>
          <a:endParaRPr lang="en-US"/>
        </a:p>
      </dgm:t>
    </dgm:pt>
    <dgm:pt modelId="{48BBE604-4346-4E9D-96BB-D383BD61653C}" type="sibTrans" cxnId="{A2A4CBA5-41EF-4F80-AE9C-462046635FD0}">
      <dgm:prSet/>
      <dgm:spPr/>
      <dgm:t>
        <a:bodyPr/>
        <a:lstStyle/>
        <a:p>
          <a:endParaRPr lang="en-US"/>
        </a:p>
      </dgm:t>
    </dgm:pt>
    <dgm:pt modelId="{167054FE-A388-4399-BA40-096B6CEA4A40}">
      <dgm:prSet/>
      <dgm:spPr/>
      <dgm:t>
        <a:bodyPr/>
        <a:lstStyle/>
        <a:p>
          <a:r>
            <a:rPr lang="en-US">
              <a:latin typeface="Avenir Next LT Pro Light"/>
            </a:rPr>
            <a:t>This model enabled us to assess and validate the dataset from a probabilistic standpoint, providing complementary insights alongside more complex models.</a:t>
          </a:r>
        </a:p>
      </dgm:t>
    </dgm:pt>
    <dgm:pt modelId="{BE7C6D5C-0264-45E1-A918-34CE34E8A075}" type="parTrans" cxnId="{95F6F2D6-B38A-4D72-A19D-AC8939772BA8}">
      <dgm:prSet/>
      <dgm:spPr/>
      <dgm:t>
        <a:bodyPr/>
        <a:lstStyle/>
        <a:p>
          <a:endParaRPr lang="en-US"/>
        </a:p>
      </dgm:t>
    </dgm:pt>
    <dgm:pt modelId="{44859D66-5968-42FD-831D-65EB971AF641}" type="sibTrans" cxnId="{95F6F2D6-B38A-4D72-A19D-AC8939772BA8}">
      <dgm:prSet/>
      <dgm:spPr/>
      <dgm:t>
        <a:bodyPr/>
        <a:lstStyle/>
        <a:p>
          <a:endParaRPr lang="en-US"/>
        </a:p>
      </dgm:t>
    </dgm:pt>
    <dgm:pt modelId="{A7A638AF-A959-4F81-832C-C1E1478BB6E2}" type="pres">
      <dgm:prSet presAssocID="{8B2D9B56-22DF-4B05-AE00-E69274F73BC0}" presName="linear" presStyleCnt="0">
        <dgm:presLayoutVars>
          <dgm:animLvl val="lvl"/>
          <dgm:resizeHandles val="exact"/>
        </dgm:presLayoutVars>
      </dgm:prSet>
      <dgm:spPr/>
    </dgm:pt>
    <dgm:pt modelId="{0F150C4B-85A8-423B-B509-71AF10D8D8A2}" type="pres">
      <dgm:prSet presAssocID="{C6AF3EF2-ECBB-41F8-8847-EE16A9FD26A0}" presName="parentText" presStyleLbl="node1" presStyleIdx="0" presStyleCnt="3">
        <dgm:presLayoutVars>
          <dgm:chMax val="0"/>
          <dgm:bulletEnabled val="1"/>
        </dgm:presLayoutVars>
      </dgm:prSet>
      <dgm:spPr/>
    </dgm:pt>
    <dgm:pt modelId="{E648C4E4-5F2A-49E8-917C-130F0A2A80B0}" type="pres">
      <dgm:prSet presAssocID="{1C21B669-16A7-4524-9590-D60D24BF5A1D}" presName="spacer" presStyleCnt="0"/>
      <dgm:spPr/>
    </dgm:pt>
    <dgm:pt modelId="{7AAFDE57-9450-4A0D-8C42-94EE3F28BFE3}" type="pres">
      <dgm:prSet presAssocID="{23C15E1D-3F67-4425-85DC-676AEA01F6A1}" presName="parentText" presStyleLbl="node1" presStyleIdx="1" presStyleCnt="3">
        <dgm:presLayoutVars>
          <dgm:chMax val="0"/>
          <dgm:bulletEnabled val="1"/>
        </dgm:presLayoutVars>
      </dgm:prSet>
      <dgm:spPr/>
    </dgm:pt>
    <dgm:pt modelId="{FF0AF61E-9B39-4890-8F2F-05936D02E442}" type="pres">
      <dgm:prSet presAssocID="{48BBE604-4346-4E9D-96BB-D383BD61653C}" presName="spacer" presStyleCnt="0"/>
      <dgm:spPr/>
    </dgm:pt>
    <dgm:pt modelId="{30777E27-35F1-475B-9EA8-2C30CA878202}" type="pres">
      <dgm:prSet presAssocID="{167054FE-A388-4399-BA40-096B6CEA4A40}" presName="parentText" presStyleLbl="node1" presStyleIdx="2" presStyleCnt="3">
        <dgm:presLayoutVars>
          <dgm:chMax val="0"/>
          <dgm:bulletEnabled val="1"/>
        </dgm:presLayoutVars>
      </dgm:prSet>
      <dgm:spPr/>
    </dgm:pt>
  </dgm:ptLst>
  <dgm:cxnLst>
    <dgm:cxn modelId="{710CDF3B-72B3-42DC-8236-8C8F414E05FB}" srcId="{8B2D9B56-22DF-4B05-AE00-E69274F73BC0}" destId="{C6AF3EF2-ECBB-41F8-8847-EE16A9FD26A0}" srcOrd="0" destOrd="0" parTransId="{F9F43497-F217-4022-860F-5B1D8CB8DD92}" sibTransId="{1C21B669-16A7-4524-9590-D60D24BF5A1D}"/>
    <dgm:cxn modelId="{2B46266A-877E-4009-B93C-7BAB82C4A331}" type="presOf" srcId="{23C15E1D-3F67-4425-85DC-676AEA01F6A1}" destId="{7AAFDE57-9450-4A0D-8C42-94EE3F28BFE3}" srcOrd="0" destOrd="0" presId="urn:microsoft.com/office/officeart/2005/8/layout/vList2"/>
    <dgm:cxn modelId="{28AEA985-FB46-4A32-B2D6-4E5FD6D3F1C2}" type="presOf" srcId="{8B2D9B56-22DF-4B05-AE00-E69274F73BC0}" destId="{A7A638AF-A959-4F81-832C-C1E1478BB6E2}" srcOrd="0" destOrd="0" presId="urn:microsoft.com/office/officeart/2005/8/layout/vList2"/>
    <dgm:cxn modelId="{A2A4CBA5-41EF-4F80-AE9C-462046635FD0}" srcId="{8B2D9B56-22DF-4B05-AE00-E69274F73BC0}" destId="{23C15E1D-3F67-4425-85DC-676AEA01F6A1}" srcOrd="1" destOrd="0" parTransId="{68E4CB93-2AE5-4E3B-A38E-E07879D0704D}" sibTransId="{48BBE604-4346-4E9D-96BB-D383BD61653C}"/>
    <dgm:cxn modelId="{97605FA8-382B-4FB8-96C7-A97CB2E42CF8}" type="presOf" srcId="{C6AF3EF2-ECBB-41F8-8847-EE16A9FD26A0}" destId="{0F150C4B-85A8-423B-B509-71AF10D8D8A2}" srcOrd="0" destOrd="0" presId="urn:microsoft.com/office/officeart/2005/8/layout/vList2"/>
    <dgm:cxn modelId="{BCBC77B6-8115-4F85-B6C4-568D067E3CA3}" type="presOf" srcId="{167054FE-A388-4399-BA40-096B6CEA4A40}" destId="{30777E27-35F1-475B-9EA8-2C30CA878202}" srcOrd="0" destOrd="0" presId="urn:microsoft.com/office/officeart/2005/8/layout/vList2"/>
    <dgm:cxn modelId="{95F6F2D6-B38A-4D72-A19D-AC8939772BA8}" srcId="{8B2D9B56-22DF-4B05-AE00-E69274F73BC0}" destId="{167054FE-A388-4399-BA40-096B6CEA4A40}" srcOrd="2" destOrd="0" parTransId="{BE7C6D5C-0264-45E1-A918-34CE34E8A075}" sibTransId="{44859D66-5968-42FD-831D-65EB971AF641}"/>
    <dgm:cxn modelId="{2A57B399-8887-41ED-A5F2-95C64E05A5AA}" type="presParOf" srcId="{A7A638AF-A959-4F81-832C-C1E1478BB6E2}" destId="{0F150C4B-85A8-423B-B509-71AF10D8D8A2}" srcOrd="0" destOrd="0" presId="urn:microsoft.com/office/officeart/2005/8/layout/vList2"/>
    <dgm:cxn modelId="{5F34F70D-E8BC-488B-BADD-050784741827}" type="presParOf" srcId="{A7A638AF-A959-4F81-832C-C1E1478BB6E2}" destId="{E648C4E4-5F2A-49E8-917C-130F0A2A80B0}" srcOrd="1" destOrd="0" presId="urn:microsoft.com/office/officeart/2005/8/layout/vList2"/>
    <dgm:cxn modelId="{D8B7CF99-3BFA-4C08-B73D-9630C3A55822}" type="presParOf" srcId="{A7A638AF-A959-4F81-832C-C1E1478BB6E2}" destId="{7AAFDE57-9450-4A0D-8C42-94EE3F28BFE3}" srcOrd="2" destOrd="0" presId="urn:microsoft.com/office/officeart/2005/8/layout/vList2"/>
    <dgm:cxn modelId="{840A03AD-5662-4FA9-A327-F24818E6C576}" type="presParOf" srcId="{A7A638AF-A959-4F81-832C-C1E1478BB6E2}" destId="{FF0AF61E-9B39-4890-8F2F-05936D02E442}" srcOrd="3" destOrd="0" presId="urn:microsoft.com/office/officeart/2005/8/layout/vList2"/>
    <dgm:cxn modelId="{50C47633-9516-44E2-930B-F81C85A49B1E}" type="presParOf" srcId="{A7A638AF-A959-4F81-832C-C1E1478BB6E2}" destId="{30777E27-35F1-475B-9EA8-2C30CA878202}"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9B84F6F-759F-4A5F-BD51-75B3AF2A159B}"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2F441B38-1FD4-4547-8932-30DE667EB698}">
      <dgm:prSet/>
      <dgm:spPr/>
      <dgm:t>
        <a:bodyPr/>
        <a:lstStyle/>
        <a:p>
          <a:r>
            <a:rPr lang="en-US">
              <a:latin typeface="Avenir Next LT Pro Light"/>
            </a:rPr>
            <a:t>Selected for its capability to handle multiple classes simultaneously, the Multi-Class Classifier was essential for evaluating nuanced patterns in the data.</a:t>
          </a:r>
        </a:p>
      </dgm:t>
    </dgm:pt>
    <dgm:pt modelId="{A20117B7-78DB-4CA1-98A7-11FA3BA31288}" type="parTrans" cxnId="{C8587FED-01D4-4575-BE38-C286EEEB81DC}">
      <dgm:prSet/>
      <dgm:spPr/>
      <dgm:t>
        <a:bodyPr/>
        <a:lstStyle/>
        <a:p>
          <a:endParaRPr lang="en-US"/>
        </a:p>
      </dgm:t>
    </dgm:pt>
    <dgm:pt modelId="{D8D88B06-7130-4438-B40F-79CBB4E2A387}" type="sibTrans" cxnId="{C8587FED-01D4-4575-BE38-C286EEEB81DC}">
      <dgm:prSet/>
      <dgm:spPr/>
      <dgm:t>
        <a:bodyPr/>
        <a:lstStyle/>
        <a:p>
          <a:endParaRPr lang="en-US"/>
        </a:p>
      </dgm:t>
    </dgm:pt>
    <dgm:pt modelId="{57CE85BA-0B70-40DC-A8EF-881708C83EFE}">
      <dgm:prSet/>
      <dgm:spPr/>
      <dgm:t>
        <a:bodyPr/>
        <a:lstStyle/>
        <a:p>
          <a:r>
            <a:rPr lang="en-US">
              <a:latin typeface="Avenir Next LT Pro Light"/>
            </a:rPr>
            <a:t>It leverages logistic regression with a focus on identifying and distinguishing fine-grained classes within the dataset, delivering granular insights.</a:t>
          </a:r>
        </a:p>
      </dgm:t>
    </dgm:pt>
    <dgm:pt modelId="{23C193CB-81E8-4437-9D4C-EAA55DE11EF7}" type="parTrans" cxnId="{0802642F-A143-4782-BD9A-E9CF4F7F8D6C}">
      <dgm:prSet/>
      <dgm:spPr/>
      <dgm:t>
        <a:bodyPr/>
        <a:lstStyle/>
        <a:p>
          <a:endParaRPr lang="en-US"/>
        </a:p>
      </dgm:t>
    </dgm:pt>
    <dgm:pt modelId="{9B7E9D34-B9B9-4BBD-A289-AE07F49394EF}" type="sibTrans" cxnId="{0802642F-A143-4782-BD9A-E9CF4F7F8D6C}">
      <dgm:prSet/>
      <dgm:spPr/>
      <dgm:t>
        <a:bodyPr/>
        <a:lstStyle/>
        <a:p>
          <a:endParaRPr lang="en-US"/>
        </a:p>
      </dgm:t>
    </dgm:pt>
    <dgm:pt modelId="{DBE4C8AA-B5A9-444D-BA55-1CD70A38E6FE}">
      <dgm:prSet/>
      <dgm:spPr/>
      <dgm:t>
        <a:bodyPr/>
        <a:lstStyle/>
        <a:p>
          <a:r>
            <a:rPr lang="en-US">
              <a:latin typeface="Avenir Next LT Pro Light"/>
            </a:rPr>
            <a:t>This model ensured that detailed relationships and varying class distributions were adequately captured, particularly for multi-dimensional attributes.</a:t>
          </a:r>
        </a:p>
      </dgm:t>
    </dgm:pt>
    <dgm:pt modelId="{3209FED6-9261-4F60-9B03-18B5FBEAA8E0}" type="parTrans" cxnId="{6EDAAF66-AB26-4E89-966E-E6FDBF46183F}">
      <dgm:prSet/>
      <dgm:spPr/>
      <dgm:t>
        <a:bodyPr/>
        <a:lstStyle/>
        <a:p>
          <a:endParaRPr lang="en-US"/>
        </a:p>
      </dgm:t>
    </dgm:pt>
    <dgm:pt modelId="{7C53E789-8E60-45B9-B9EE-E1D08D333E2D}" type="sibTrans" cxnId="{6EDAAF66-AB26-4E89-966E-E6FDBF46183F}">
      <dgm:prSet/>
      <dgm:spPr/>
      <dgm:t>
        <a:bodyPr/>
        <a:lstStyle/>
        <a:p>
          <a:endParaRPr lang="en-US"/>
        </a:p>
      </dgm:t>
    </dgm:pt>
    <dgm:pt modelId="{06042EB0-B93F-4C6A-91CA-0B2C3755AC56}" type="pres">
      <dgm:prSet presAssocID="{69B84F6F-759F-4A5F-BD51-75B3AF2A159B}" presName="root" presStyleCnt="0">
        <dgm:presLayoutVars>
          <dgm:dir/>
          <dgm:resizeHandles val="exact"/>
        </dgm:presLayoutVars>
      </dgm:prSet>
      <dgm:spPr/>
    </dgm:pt>
    <dgm:pt modelId="{3525043E-2130-4E49-9649-DA9858A72A5F}" type="pres">
      <dgm:prSet presAssocID="{2F441B38-1FD4-4547-8932-30DE667EB698}" presName="compNode" presStyleCnt="0"/>
      <dgm:spPr/>
    </dgm:pt>
    <dgm:pt modelId="{EBCE99FF-1E26-44DC-8C63-15AE4593D269}" type="pres">
      <dgm:prSet presAssocID="{2F441B38-1FD4-4547-8932-30DE667EB698}" presName="bgRect" presStyleLbl="bgShp" presStyleIdx="0" presStyleCnt="3"/>
      <dgm:spPr/>
    </dgm:pt>
    <dgm:pt modelId="{3E442991-0890-49F9-A109-952568105B32}" type="pres">
      <dgm:prSet presAssocID="{2F441B38-1FD4-4547-8932-30DE667EB698}"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able"/>
        </a:ext>
      </dgm:extLst>
    </dgm:pt>
    <dgm:pt modelId="{AC853ACC-AD4A-4018-B210-635F5929B055}" type="pres">
      <dgm:prSet presAssocID="{2F441B38-1FD4-4547-8932-30DE667EB698}" presName="spaceRect" presStyleCnt="0"/>
      <dgm:spPr/>
    </dgm:pt>
    <dgm:pt modelId="{062B9FA2-073F-4357-8AE4-E8308DE8BC27}" type="pres">
      <dgm:prSet presAssocID="{2F441B38-1FD4-4547-8932-30DE667EB698}" presName="parTx" presStyleLbl="revTx" presStyleIdx="0" presStyleCnt="3">
        <dgm:presLayoutVars>
          <dgm:chMax val="0"/>
          <dgm:chPref val="0"/>
        </dgm:presLayoutVars>
      </dgm:prSet>
      <dgm:spPr/>
    </dgm:pt>
    <dgm:pt modelId="{240492CC-3138-466F-B16F-0CA7462ED5E2}" type="pres">
      <dgm:prSet presAssocID="{D8D88B06-7130-4438-B40F-79CBB4E2A387}" presName="sibTrans" presStyleCnt="0"/>
      <dgm:spPr/>
    </dgm:pt>
    <dgm:pt modelId="{212E3BA3-E9EC-49EA-AF3D-9F6E93DDD06C}" type="pres">
      <dgm:prSet presAssocID="{57CE85BA-0B70-40DC-A8EF-881708C83EFE}" presName="compNode" presStyleCnt="0"/>
      <dgm:spPr/>
    </dgm:pt>
    <dgm:pt modelId="{DC8B84C9-02E9-45E4-A91B-C92C9614946D}" type="pres">
      <dgm:prSet presAssocID="{57CE85BA-0B70-40DC-A8EF-881708C83EFE}" presName="bgRect" presStyleLbl="bgShp" presStyleIdx="1" presStyleCnt="3"/>
      <dgm:spPr/>
    </dgm:pt>
    <dgm:pt modelId="{DF6B23B6-E415-4FA4-B191-D0A57C33EAFA}" type="pres">
      <dgm:prSet presAssocID="{57CE85BA-0B70-40DC-A8EF-881708C83EFE}"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tatistics"/>
        </a:ext>
      </dgm:extLst>
    </dgm:pt>
    <dgm:pt modelId="{8F6046F4-1B9D-4620-B7B8-7A3D1FA340BE}" type="pres">
      <dgm:prSet presAssocID="{57CE85BA-0B70-40DC-A8EF-881708C83EFE}" presName="spaceRect" presStyleCnt="0"/>
      <dgm:spPr/>
    </dgm:pt>
    <dgm:pt modelId="{9C091F61-29BD-417B-ABBC-551CE2305FFD}" type="pres">
      <dgm:prSet presAssocID="{57CE85BA-0B70-40DC-A8EF-881708C83EFE}" presName="parTx" presStyleLbl="revTx" presStyleIdx="1" presStyleCnt="3">
        <dgm:presLayoutVars>
          <dgm:chMax val="0"/>
          <dgm:chPref val="0"/>
        </dgm:presLayoutVars>
      </dgm:prSet>
      <dgm:spPr/>
    </dgm:pt>
    <dgm:pt modelId="{179F8C7E-E94D-4A30-AE56-F62C082E0401}" type="pres">
      <dgm:prSet presAssocID="{9B7E9D34-B9B9-4BBD-A289-AE07F49394EF}" presName="sibTrans" presStyleCnt="0"/>
      <dgm:spPr/>
    </dgm:pt>
    <dgm:pt modelId="{5E0B12A9-351A-416B-8D4E-EDBB03928552}" type="pres">
      <dgm:prSet presAssocID="{DBE4C8AA-B5A9-444D-BA55-1CD70A38E6FE}" presName="compNode" presStyleCnt="0"/>
      <dgm:spPr/>
    </dgm:pt>
    <dgm:pt modelId="{14D5B66C-6163-480A-A77F-8B811387F9FD}" type="pres">
      <dgm:prSet presAssocID="{DBE4C8AA-B5A9-444D-BA55-1CD70A38E6FE}" presName="bgRect" presStyleLbl="bgShp" presStyleIdx="2" presStyleCnt="3"/>
      <dgm:spPr/>
    </dgm:pt>
    <dgm:pt modelId="{7633F8DB-8D02-4B74-85A3-67BDDF9C28F4}" type="pres">
      <dgm:prSet presAssocID="{DBE4C8AA-B5A9-444D-BA55-1CD70A38E6FE}"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Flowchart"/>
        </a:ext>
      </dgm:extLst>
    </dgm:pt>
    <dgm:pt modelId="{5B7A890B-B07D-4E73-AB82-2D889F7FF047}" type="pres">
      <dgm:prSet presAssocID="{DBE4C8AA-B5A9-444D-BA55-1CD70A38E6FE}" presName="spaceRect" presStyleCnt="0"/>
      <dgm:spPr/>
    </dgm:pt>
    <dgm:pt modelId="{6D4C5EFE-B988-4BA9-AE30-89D34B1F9239}" type="pres">
      <dgm:prSet presAssocID="{DBE4C8AA-B5A9-444D-BA55-1CD70A38E6FE}" presName="parTx" presStyleLbl="revTx" presStyleIdx="2" presStyleCnt="3">
        <dgm:presLayoutVars>
          <dgm:chMax val="0"/>
          <dgm:chPref val="0"/>
        </dgm:presLayoutVars>
      </dgm:prSet>
      <dgm:spPr/>
    </dgm:pt>
  </dgm:ptLst>
  <dgm:cxnLst>
    <dgm:cxn modelId="{0802642F-A143-4782-BD9A-E9CF4F7F8D6C}" srcId="{69B84F6F-759F-4A5F-BD51-75B3AF2A159B}" destId="{57CE85BA-0B70-40DC-A8EF-881708C83EFE}" srcOrd="1" destOrd="0" parTransId="{23C193CB-81E8-4437-9D4C-EAA55DE11EF7}" sibTransId="{9B7E9D34-B9B9-4BBD-A289-AE07F49394EF}"/>
    <dgm:cxn modelId="{B36A3A45-BA3C-42C9-AC9D-9B697D2B3053}" type="presOf" srcId="{57CE85BA-0B70-40DC-A8EF-881708C83EFE}" destId="{9C091F61-29BD-417B-ABBC-551CE2305FFD}" srcOrd="0" destOrd="0" presId="urn:microsoft.com/office/officeart/2018/2/layout/IconVerticalSolidList"/>
    <dgm:cxn modelId="{6EDAAF66-AB26-4E89-966E-E6FDBF46183F}" srcId="{69B84F6F-759F-4A5F-BD51-75B3AF2A159B}" destId="{DBE4C8AA-B5A9-444D-BA55-1CD70A38E6FE}" srcOrd="2" destOrd="0" parTransId="{3209FED6-9261-4F60-9B03-18B5FBEAA8E0}" sibTransId="{7C53E789-8E60-45B9-B9EE-E1D08D333E2D}"/>
    <dgm:cxn modelId="{78AD7C81-E4B8-41C5-8CE8-0462687FF4B4}" type="presOf" srcId="{DBE4C8AA-B5A9-444D-BA55-1CD70A38E6FE}" destId="{6D4C5EFE-B988-4BA9-AE30-89D34B1F9239}" srcOrd="0" destOrd="0" presId="urn:microsoft.com/office/officeart/2018/2/layout/IconVerticalSolidList"/>
    <dgm:cxn modelId="{D85D4BA6-BB7B-4823-8BD7-6E67BC8FC91C}" type="presOf" srcId="{2F441B38-1FD4-4547-8932-30DE667EB698}" destId="{062B9FA2-073F-4357-8AE4-E8308DE8BC27}" srcOrd="0" destOrd="0" presId="urn:microsoft.com/office/officeart/2018/2/layout/IconVerticalSolidList"/>
    <dgm:cxn modelId="{C8587FED-01D4-4575-BE38-C286EEEB81DC}" srcId="{69B84F6F-759F-4A5F-BD51-75B3AF2A159B}" destId="{2F441B38-1FD4-4547-8932-30DE667EB698}" srcOrd="0" destOrd="0" parTransId="{A20117B7-78DB-4CA1-98A7-11FA3BA31288}" sibTransId="{D8D88B06-7130-4438-B40F-79CBB4E2A387}"/>
    <dgm:cxn modelId="{6C6A68FA-2BEA-4EE6-BEBB-2C81E14084B5}" type="presOf" srcId="{69B84F6F-759F-4A5F-BD51-75B3AF2A159B}" destId="{06042EB0-B93F-4C6A-91CA-0B2C3755AC56}" srcOrd="0" destOrd="0" presId="urn:microsoft.com/office/officeart/2018/2/layout/IconVerticalSolidList"/>
    <dgm:cxn modelId="{CC4670F2-AE1D-4485-A7D9-1F98EC5C1B50}" type="presParOf" srcId="{06042EB0-B93F-4C6A-91CA-0B2C3755AC56}" destId="{3525043E-2130-4E49-9649-DA9858A72A5F}" srcOrd="0" destOrd="0" presId="urn:microsoft.com/office/officeart/2018/2/layout/IconVerticalSolidList"/>
    <dgm:cxn modelId="{CC37B28C-EEF2-4EB4-A28B-9706F80D882A}" type="presParOf" srcId="{3525043E-2130-4E49-9649-DA9858A72A5F}" destId="{EBCE99FF-1E26-44DC-8C63-15AE4593D269}" srcOrd="0" destOrd="0" presId="urn:microsoft.com/office/officeart/2018/2/layout/IconVerticalSolidList"/>
    <dgm:cxn modelId="{9A69B99C-2FEA-4BCD-9F30-2084F1216DFC}" type="presParOf" srcId="{3525043E-2130-4E49-9649-DA9858A72A5F}" destId="{3E442991-0890-49F9-A109-952568105B32}" srcOrd="1" destOrd="0" presId="urn:microsoft.com/office/officeart/2018/2/layout/IconVerticalSolidList"/>
    <dgm:cxn modelId="{E60A32B1-A07A-4356-90D1-464D079B300B}" type="presParOf" srcId="{3525043E-2130-4E49-9649-DA9858A72A5F}" destId="{AC853ACC-AD4A-4018-B210-635F5929B055}" srcOrd="2" destOrd="0" presId="urn:microsoft.com/office/officeart/2018/2/layout/IconVerticalSolidList"/>
    <dgm:cxn modelId="{605B3A8E-8128-45BA-BE73-5383EC07C687}" type="presParOf" srcId="{3525043E-2130-4E49-9649-DA9858A72A5F}" destId="{062B9FA2-073F-4357-8AE4-E8308DE8BC27}" srcOrd="3" destOrd="0" presId="urn:microsoft.com/office/officeart/2018/2/layout/IconVerticalSolidList"/>
    <dgm:cxn modelId="{C3B1D243-F3FB-45BC-9472-2CC6E8FC215F}" type="presParOf" srcId="{06042EB0-B93F-4C6A-91CA-0B2C3755AC56}" destId="{240492CC-3138-466F-B16F-0CA7462ED5E2}" srcOrd="1" destOrd="0" presId="urn:microsoft.com/office/officeart/2018/2/layout/IconVerticalSolidList"/>
    <dgm:cxn modelId="{BE8F49BB-D655-44CF-9844-4276AF2423BE}" type="presParOf" srcId="{06042EB0-B93F-4C6A-91CA-0B2C3755AC56}" destId="{212E3BA3-E9EC-49EA-AF3D-9F6E93DDD06C}" srcOrd="2" destOrd="0" presId="urn:microsoft.com/office/officeart/2018/2/layout/IconVerticalSolidList"/>
    <dgm:cxn modelId="{3C4F6A93-9A3B-4130-8E25-9F5FD8AB02D3}" type="presParOf" srcId="{212E3BA3-E9EC-49EA-AF3D-9F6E93DDD06C}" destId="{DC8B84C9-02E9-45E4-A91B-C92C9614946D}" srcOrd="0" destOrd="0" presId="urn:microsoft.com/office/officeart/2018/2/layout/IconVerticalSolidList"/>
    <dgm:cxn modelId="{68FA71CA-D913-4B4E-9C89-4EFBBA328675}" type="presParOf" srcId="{212E3BA3-E9EC-49EA-AF3D-9F6E93DDD06C}" destId="{DF6B23B6-E415-4FA4-B191-D0A57C33EAFA}" srcOrd="1" destOrd="0" presId="urn:microsoft.com/office/officeart/2018/2/layout/IconVerticalSolidList"/>
    <dgm:cxn modelId="{000C38B6-CB37-4A08-9252-F9C9E84DA266}" type="presParOf" srcId="{212E3BA3-E9EC-49EA-AF3D-9F6E93DDD06C}" destId="{8F6046F4-1B9D-4620-B7B8-7A3D1FA340BE}" srcOrd="2" destOrd="0" presId="urn:microsoft.com/office/officeart/2018/2/layout/IconVerticalSolidList"/>
    <dgm:cxn modelId="{4D16ADAC-72EA-460A-AC79-BE3D88E3DC6B}" type="presParOf" srcId="{212E3BA3-E9EC-49EA-AF3D-9F6E93DDD06C}" destId="{9C091F61-29BD-417B-ABBC-551CE2305FFD}" srcOrd="3" destOrd="0" presId="urn:microsoft.com/office/officeart/2018/2/layout/IconVerticalSolidList"/>
    <dgm:cxn modelId="{8FF8C107-FC7F-42ED-AF9B-F8BCF0CEAF5B}" type="presParOf" srcId="{06042EB0-B93F-4C6A-91CA-0B2C3755AC56}" destId="{179F8C7E-E94D-4A30-AE56-F62C082E0401}" srcOrd="3" destOrd="0" presId="urn:microsoft.com/office/officeart/2018/2/layout/IconVerticalSolidList"/>
    <dgm:cxn modelId="{3FA56B28-CBD4-4449-8151-BA48E0CA34F4}" type="presParOf" srcId="{06042EB0-B93F-4C6A-91CA-0B2C3755AC56}" destId="{5E0B12A9-351A-416B-8D4E-EDBB03928552}" srcOrd="4" destOrd="0" presId="urn:microsoft.com/office/officeart/2018/2/layout/IconVerticalSolidList"/>
    <dgm:cxn modelId="{C74A8298-A668-43D0-859F-231B21E96E5E}" type="presParOf" srcId="{5E0B12A9-351A-416B-8D4E-EDBB03928552}" destId="{14D5B66C-6163-480A-A77F-8B811387F9FD}" srcOrd="0" destOrd="0" presId="urn:microsoft.com/office/officeart/2018/2/layout/IconVerticalSolidList"/>
    <dgm:cxn modelId="{FD8A72B3-E3E6-44E0-A3E0-1BA15A5EB756}" type="presParOf" srcId="{5E0B12A9-351A-416B-8D4E-EDBB03928552}" destId="{7633F8DB-8D02-4B74-85A3-67BDDF9C28F4}" srcOrd="1" destOrd="0" presId="urn:microsoft.com/office/officeart/2018/2/layout/IconVerticalSolidList"/>
    <dgm:cxn modelId="{B817E7CB-F3E8-4544-8C05-864104A35232}" type="presParOf" srcId="{5E0B12A9-351A-416B-8D4E-EDBB03928552}" destId="{5B7A890B-B07D-4E73-AB82-2D889F7FF047}" srcOrd="2" destOrd="0" presId="urn:microsoft.com/office/officeart/2018/2/layout/IconVerticalSolidList"/>
    <dgm:cxn modelId="{F72FE82F-4586-4463-9C01-B7DE303B44AD}" type="presParOf" srcId="{5E0B12A9-351A-416B-8D4E-EDBB03928552}" destId="{6D4C5EFE-B988-4BA9-AE30-89D34B1F9239}"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426DFB-D4F5-46D2-8640-2E2FD8E98DA7}">
      <dsp:nvSpPr>
        <dsp:cNvPr id="0" name=""/>
        <dsp:cNvSpPr/>
      </dsp:nvSpPr>
      <dsp:spPr>
        <a:xfrm>
          <a:off x="0" y="773864"/>
          <a:ext cx="6593202" cy="142867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48A171F-DF6B-4372-A624-752845F2189A}">
      <dsp:nvSpPr>
        <dsp:cNvPr id="0" name=""/>
        <dsp:cNvSpPr/>
      </dsp:nvSpPr>
      <dsp:spPr>
        <a:xfrm>
          <a:off x="432173" y="1095315"/>
          <a:ext cx="785770" cy="78577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4EC1AB4-7897-4BCD-A360-013E4C71B2A5}">
      <dsp:nvSpPr>
        <dsp:cNvPr id="0" name=""/>
        <dsp:cNvSpPr/>
      </dsp:nvSpPr>
      <dsp:spPr>
        <a:xfrm>
          <a:off x="1650117" y="773864"/>
          <a:ext cx="2966940" cy="14286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1201" tIns="151201" rIns="151201" bIns="151201" numCol="1" spcCol="1270" anchor="ctr" anchorCtr="0">
          <a:noAutofit/>
        </a:bodyPr>
        <a:lstStyle/>
        <a:p>
          <a:pPr marL="0" lvl="0" indent="0" algn="l" defTabSz="800100">
            <a:lnSpc>
              <a:spcPct val="100000"/>
            </a:lnSpc>
            <a:spcBef>
              <a:spcPct val="0"/>
            </a:spcBef>
            <a:spcAft>
              <a:spcPct val="35000"/>
            </a:spcAft>
            <a:buNone/>
          </a:pPr>
          <a:r>
            <a:rPr lang="en-US" sz="1800" kern="1200">
              <a:latin typeface="Avenir Next LT Pro Light"/>
            </a:rPr>
            <a:t>For the analysis, we employed three distinct machine learning models:</a:t>
          </a:r>
        </a:p>
      </dsp:txBody>
      <dsp:txXfrm>
        <a:off x="1650117" y="773864"/>
        <a:ext cx="2966940" cy="1428672"/>
      </dsp:txXfrm>
    </dsp:sp>
    <dsp:sp modelId="{96D59B8A-36E8-4110-9F46-F12985EF5B84}">
      <dsp:nvSpPr>
        <dsp:cNvPr id="0" name=""/>
        <dsp:cNvSpPr/>
      </dsp:nvSpPr>
      <dsp:spPr>
        <a:xfrm>
          <a:off x="4617058" y="773864"/>
          <a:ext cx="1976143" cy="14286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1201" tIns="151201" rIns="151201" bIns="151201" numCol="1" spcCol="1270" anchor="ctr" anchorCtr="0">
          <a:noAutofit/>
        </a:bodyPr>
        <a:lstStyle/>
        <a:p>
          <a:pPr marL="0" lvl="0" indent="0" algn="l" defTabSz="488950">
            <a:lnSpc>
              <a:spcPct val="100000"/>
            </a:lnSpc>
            <a:spcBef>
              <a:spcPct val="0"/>
            </a:spcBef>
            <a:spcAft>
              <a:spcPct val="35000"/>
            </a:spcAft>
            <a:buNone/>
          </a:pPr>
          <a:r>
            <a:rPr lang="en-US" sz="1100" kern="1200">
              <a:latin typeface="Algerian"/>
              <a:ea typeface="ADLaM Display"/>
              <a:cs typeface="ADLaM Display"/>
            </a:rPr>
            <a:t>Random Tree</a:t>
          </a:r>
        </a:p>
        <a:p>
          <a:pPr marL="0" lvl="0" indent="0" algn="l" defTabSz="488950">
            <a:lnSpc>
              <a:spcPct val="100000"/>
            </a:lnSpc>
            <a:spcBef>
              <a:spcPct val="0"/>
            </a:spcBef>
            <a:spcAft>
              <a:spcPct val="35000"/>
            </a:spcAft>
            <a:buNone/>
          </a:pPr>
          <a:r>
            <a:rPr lang="en-US" sz="1100" kern="1200">
              <a:latin typeface="Algerian"/>
              <a:ea typeface="ADLaM Display"/>
              <a:cs typeface="ADLaM Display"/>
            </a:rPr>
            <a:t>Naive Bayes Classifier</a:t>
          </a:r>
        </a:p>
        <a:p>
          <a:pPr marL="0" lvl="0" indent="0" algn="l" defTabSz="488950">
            <a:lnSpc>
              <a:spcPct val="100000"/>
            </a:lnSpc>
            <a:spcBef>
              <a:spcPct val="0"/>
            </a:spcBef>
            <a:spcAft>
              <a:spcPct val="35000"/>
            </a:spcAft>
            <a:buNone/>
          </a:pPr>
          <a:r>
            <a:rPr lang="en-US" sz="1100" kern="1200">
              <a:latin typeface="Algerian"/>
              <a:ea typeface="ADLaM Display"/>
              <a:cs typeface="ADLaM Display"/>
            </a:rPr>
            <a:t>Multi-Class Classifier</a:t>
          </a:r>
        </a:p>
        <a:p>
          <a:pPr marL="0" lvl="0" indent="0" algn="l" defTabSz="488950" rtl="0">
            <a:lnSpc>
              <a:spcPct val="100000"/>
            </a:lnSpc>
            <a:spcBef>
              <a:spcPct val="0"/>
            </a:spcBef>
            <a:spcAft>
              <a:spcPct val="35000"/>
            </a:spcAft>
            <a:buNone/>
          </a:pPr>
          <a:r>
            <a:rPr lang="en-US" sz="1100" kern="1200">
              <a:latin typeface="Algerian"/>
              <a:ea typeface="ADLaM Display"/>
              <a:cs typeface="ADLaM Display"/>
            </a:rPr>
            <a:t>Cluster</a:t>
          </a:r>
        </a:p>
      </dsp:txBody>
      <dsp:txXfrm>
        <a:off x="4617058" y="773864"/>
        <a:ext cx="1976143" cy="1428672"/>
      </dsp:txXfrm>
    </dsp:sp>
    <dsp:sp modelId="{BF6A03A4-4CFF-48BE-A24B-74B93AFB287B}">
      <dsp:nvSpPr>
        <dsp:cNvPr id="0" name=""/>
        <dsp:cNvSpPr/>
      </dsp:nvSpPr>
      <dsp:spPr>
        <a:xfrm>
          <a:off x="0" y="2559705"/>
          <a:ext cx="6593202" cy="142867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617E167-97C9-40C6-8E73-D4D269F8630C}">
      <dsp:nvSpPr>
        <dsp:cNvPr id="0" name=""/>
        <dsp:cNvSpPr/>
      </dsp:nvSpPr>
      <dsp:spPr>
        <a:xfrm>
          <a:off x="432173" y="2881157"/>
          <a:ext cx="785770" cy="78577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D1CE2D1-85B6-4B90-A18D-64BDA03146D4}">
      <dsp:nvSpPr>
        <dsp:cNvPr id="0" name=""/>
        <dsp:cNvSpPr/>
      </dsp:nvSpPr>
      <dsp:spPr>
        <a:xfrm>
          <a:off x="1650117" y="2559705"/>
          <a:ext cx="4943084" cy="14286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1201" tIns="151201" rIns="151201" bIns="151201" numCol="1" spcCol="1270" anchor="ctr" anchorCtr="0">
          <a:noAutofit/>
        </a:bodyPr>
        <a:lstStyle/>
        <a:p>
          <a:pPr marL="0" lvl="0" indent="0" algn="l" defTabSz="800100">
            <a:lnSpc>
              <a:spcPct val="100000"/>
            </a:lnSpc>
            <a:spcBef>
              <a:spcPct val="0"/>
            </a:spcBef>
            <a:spcAft>
              <a:spcPct val="35000"/>
            </a:spcAft>
            <a:buNone/>
          </a:pPr>
          <a:r>
            <a:rPr lang="en-US" sz="1800" kern="1200">
              <a:latin typeface="Avenir Next LT Pro Light"/>
            </a:rPr>
            <a:t>Each model was chosen to address specific objectives within the dataset, leveraging their unique capabilities for classification and evaluation.</a:t>
          </a:r>
        </a:p>
      </dsp:txBody>
      <dsp:txXfrm>
        <a:off x="1650117" y="2559705"/>
        <a:ext cx="4943084" cy="142867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2D23A85-AA19-4D00-8545-759D5C37782C}">
      <dsp:nvSpPr>
        <dsp:cNvPr id="0" name=""/>
        <dsp:cNvSpPr/>
      </dsp:nvSpPr>
      <dsp:spPr>
        <a:xfrm>
          <a:off x="984406" y="508182"/>
          <a:ext cx="1461101" cy="146110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AD6EBEB-3E7E-47D1-877A-BBB4756D5DD4}">
      <dsp:nvSpPr>
        <dsp:cNvPr id="0" name=""/>
        <dsp:cNvSpPr/>
      </dsp:nvSpPr>
      <dsp:spPr>
        <a:xfrm>
          <a:off x="91511" y="2407380"/>
          <a:ext cx="3246892" cy="10186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This model was selected for its ability to handle non-linear data relationships effectively. Random Tree is robust in managing large datasets with numerous features, making it ideal for exploring complex interactions within our dataset.</a:t>
          </a:r>
        </a:p>
      </dsp:txBody>
      <dsp:txXfrm>
        <a:off x="91511" y="2407380"/>
        <a:ext cx="3246892" cy="1018652"/>
      </dsp:txXfrm>
    </dsp:sp>
    <dsp:sp modelId="{C4306593-3BE7-4F98-B6E5-39EF5EC965B7}">
      <dsp:nvSpPr>
        <dsp:cNvPr id="0" name=""/>
        <dsp:cNvSpPr/>
      </dsp:nvSpPr>
      <dsp:spPr>
        <a:xfrm>
          <a:off x="4799505" y="508182"/>
          <a:ext cx="1461101" cy="146110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4E03BDD-A0EB-4E2D-8C77-AA39182A2A2B}">
      <dsp:nvSpPr>
        <dsp:cNvPr id="0" name=""/>
        <dsp:cNvSpPr/>
      </dsp:nvSpPr>
      <dsp:spPr>
        <a:xfrm>
          <a:off x="3906610" y="2407380"/>
          <a:ext cx="3246892" cy="10186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The model provides interpretable outcomes through a confusion matrix and detailed performance metrics such as accuracy, precision, recall, and F1-score. These metrics help identify the classification performance in distinguishing between "Pass" and "Fail" categories.</a:t>
          </a:r>
        </a:p>
      </dsp:txBody>
      <dsp:txXfrm>
        <a:off x="3906610" y="2407380"/>
        <a:ext cx="3246892" cy="1018652"/>
      </dsp:txXfrm>
    </dsp:sp>
    <dsp:sp modelId="{38D06D92-A23C-44C6-A513-B5F1A36B3B51}">
      <dsp:nvSpPr>
        <dsp:cNvPr id="0" name=""/>
        <dsp:cNvSpPr/>
      </dsp:nvSpPr>
      <dsp:spPr>
        <a:xfrm>
          <a:off x="8614604" y="508182"/>
          <a:ext cx="1461101" cy="146110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435246B-8E21-4B9B-B2A1-8997876C55AB}">
      <dsp:nvSpPr>
        <dsp:cNvPr id="0" name=""/>
        <dsp:cNvSpPr/>
      </dsp:nvSpPr>
      <dsp:spPr>
        <a:xfrm>
          <a:off x="7721709" y="2407380"/>
          <a:ext cx="3246892" cy="10186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Its high accuracy and low error rates demonstrated suitability for datasets requiring precise predictions.</a:t>
          </a:r>
        </a:p>
      </dsp:txBody>
      <dsp:txXfrm>
        <a:off x="7721709" y="2407380"/>
        <a:ext cx="3246892" cy="101865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F150C4B-85A8-423B-B509-71AF10D8D8A2}">
      <dsp:nvSpPr>
        <dsp:cNvPr id="0" name=""/>
        <dsp:cNvSpPr/>
      </dsp:nvSpPr>
      <dsp:spPr>
        <a:xfrm>
          <a:off x="0" y="217521"/>
          <a:ext cx="6593202" cy="140400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latin typeface="Avenir Next LT Pro Light"/>
            </a:rPr>
            <a:t>This probabilistic model was chosen for its simplicity and efficiency in handling categorical and numerical data. Naive Bayes assumes feature independence, making it computationally efficient for large datasets.</a:t>
          </a:r>
        </a:p>
      </dsp:txBody>
      <dsp:txXfrm>
        <a:off x="68538" y="286059"/>
        <a:ext cx="6456126" cy="1266924"/>
      </dsp:txXfrm>
    </dsp:sp>
    <dsp:sp modelId="{7AAFDE57-9450-4A0D-8C42-94EE3F28BFE3}">
      <dsp:nvSpPr>
        <dsp:cNvPr id="0" name=""/>
        <dsp:cNvSpPr/>
      </dsp:nvSpPr>
      <dsp:spPr>
        <a:xfrm>
          <a:off x="0" y="1679121"/>
          <a:ext cx="6593202" cy="1404000"/>
        </a:xfrm>
        <a:prstGeom prst="roundRect">
          <a:avLst/>
        </a:prstGeom>
        <a:solidFill>
          <a:schemeClr val="accent5">
            <a:hueOff val="-748332"/>
            <a:satOff val="337"/>
            <a:lumOff val="-352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latin typeface="Avenir Next LT Pro Light"/>
            </a:rPr>
            <a:t>Its primary advantage lies in quick execution and reliable performance for datasets where independence assumptions hold reasonably well.</a:t>
          </a:r>
        </a:p>
      </dsp:txBody>
      <dsp:txXfrm>
        <a:off x="68538" y="1747659"/>
        <a:ext cx="6456126" cy="1266924"/>
      </dsp:txXfrm>
    </dsp:sp>
    <dsp:sp modelId="{30777E27-35F1-475B-9EA8-2C30CA878202}">
      <dsp:nvSpPr>
        <dsp:cNvPr id="0" name=""/>
        <dsp:cNvSpPr/>
      </dsp:nvSpPr>
      <dsp:spPr>
        <a:xfrm>
          <a:off x="0" y="3140721"/>
          <a:ext cx="6593202" cy="1404000"/>
        </a:xfrm>
        <a:prstGeom prst="roundRect">
          <a:avLst/>
        </a:prstGeom>
        <a:solidFill>
          <a:schemeClr val="accent5">
            <a:hueOff val="-1496664"/>
            <a:satOff val="674"/>
            <a:lumOff val="-705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latin typeface="Avenir Next LT Pro Light"/>
            </a:rPr>
            <a:t>This model enabled us to assess and validate the dataset from a probabilistic standpoint, providing complementary insights alongside more complex models.</a:t>
          </a:r>
        </a:p>
      </dsp:txBody>
      <dsp:txXfrm>
        <a:off x="68538" y="3209259"/>
        <a:ext cx="6456126" cy="126692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BCE99FF-1E26-44DC-8C63-15AE4593D269}">
      <dsp:nvSpPr>
        <dsp:cNvPr id="0" name=""/>
        <dsp:cNvSpPr/>
      </dsp:nvSpPr>
      <dsp:spPr>
        <a:xfrm>
          <a:off x="0" y="480"/>
          <a:ext cx="11060113" cy="112378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E442991-0890-49F9-A109-952568105B32}">
      <dsp:nvSpPr>
        <dsp:cNvPr id="0" name=""/>
        <dsp:cNvSpPr/>
      </dsp:nvSpPr>
      <dsp:spPr>
        <a:xfrm>
          <a:off x="339945" y="253332"/>
          <a:ext cx="618082" cy="61808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62B9FA2-073F-4357-8AE4-E8308DE8BC27}">
      <dsp:nvSpPr>
        <dsp:cNvPr id="0" name=""/>
        <dsp:cNvSpPr/>
      </dsp:nvSpPr>
      <dsp:spPr>
        <a:xfrm>
          <a:off x="1297973" y="480"/>
          <a:ext cx="9762139" cy="11237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934" tIns="118934" rIns="118934" bIns="118934" numCol="1" spcCol="1270" anchor="ctr" anchorCtr="0">
          <a:noAutofit/>
        </a:bodyPr>
        <a:lstStyle/>
        <a:p>
          <a:pPr marL="0" lvl="0" indent="0" algn="l" defTabSz="933450">
            <a:lnSpc>
              <a:spcPct val="90000"/>
            </a:lnSpc>
            <a:spcBef>
              <a:spcPct val="0"/>
            </a:spcBef>
            <a:spcAft>
              <a:spcPct val="35000"/>
            </a:spcAft>
            <a:buNone/>
          </a:pPr>
          <a:r>
            <a:rPr lang="en-US" sz="2100" kern="1200">
              <a:latin typeface="Avenir Next LT Pro Light"/>
            </a:rPr>
            <a:t>Selected for its capability to handle multiple classes simultaneously, the Multi-Class Classifier was essential for evaluating nuanced patterns in the data.</a:t>
          </a:r>
        </a:p>
      </dsp:txBody>
      <dsp:txXfrm>
        <a:off x="1297973" y="480"/>
        <a:ext cx="9762139" cy="1123786"/>
      </dsp:txXfrm>
    </dsp:sp>
    <dsp:sp modelId="{DC8B84C9-02E9-45E4-A91B-C92C9614946D}">
      <dsp:nvSpPr>
        <dsp:cNvPr id="0" name=""/>
        <dsp:cNvSpPr/>
      </dsp:nvSpPr>
      <dsp:spPr>
        <a:xfrm>
          <a:off x="0" y="1405214"/>
          <a:ext cx="11060113" cy="112378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F6B23B6-E415-4FA4-B191-D0A57C33EAFA}">
      <dsp:nvSpPr>
        <dsp:cNvPr id="0" name=""/>
        <dsp:cNvSpPr/>
      </dsp:nvSpPr>
      <dsp:spPr>
        <a:xfrm>
          <a:off x="339945" y="1658066"/>
          <a:ext cx="618082" cy="61808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C091F61-29BD-417B-ABBC-551CE2305FFD}">
      <dsp:nvSpPr>
        <dsp:cNvPr id="0" name=""/>
        <dsp:cNvSpPr/>
      </dsp:nvSpPr>
      <dsp:spPr>
        <a:xfrm>
          <a:off x="1297973" y="1405214"/>
          <a:ext cx="9762139" cy="11237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934" tIns="118934" rIns="118934" bIns="118934" numCol="1" spcCol="1270" anchor="ctr" anchorCtr="0">
          <a:noAutofit/>
        </a:bodyPr>
        <a:lstStyle/>
        <a:p>
          <a:pPr marL="0" lvl="0" indent="0" algn="l" defTabSz="933450">
            <a:lnSpc>
              <a:spcPct val="90000"/>
            </a:lnSpc>
            <a:spcBef>
              <a:spcPct val="0"/>
            </a:spcBef>
            <a:spcAft>
              <a:spcPct val="35000"/>
            </a:spcAft>
            <a:buNone/>
          </a:pPr>
          <a:r>
            <a:rPr lang="en-US" sz="2100" kern="1200">
              <a:latin typeface="Avenir Next LT Pro Light"/>
            </a:rPr>
            <a:t>It leverages logistic regression with a focus on identifying and distinguishing fine-grained classes within the dataset, delivering granular insights.</a:t>
          </a:r>
        </a:p>
      </dsp:txBody>
      <dsp:txXfrm>
        <a:off x="1297973" y="1405214"/>
        <a:ext cx="9762139" cy="1123786"/>
      </dsp:txXfrm>
    </dsp:sp>
    <dsp:sp modelId="{14D5B66C-6163-480A-A77F-8B811387F9FD}">
      <dsp:nvSpPr>
        <dsp:cNvPr id="0" name=""/>
        <dsp:cNvSpPr/>
      </dsp:nvSpPr>
      <dsp:spPr>
        <a:xfrm>
          <a:off x="0" y="2809947"/>
          <a:ext cx="11060113" cy="112378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633F8DB-8D02-4B74-85A3-67BDDF9C28F4}">
      <dsp:nvSpPr>
        <dsp:cNvPr id="0" name=""/>
        <dsp:cNvSpPr/>
      </dsp:nvSpPr>
      <dsp:spPr>
        <a:xfrm>
          <a:off x="339945" y="3062799"/>
          <a:ext cx="618082" cy="61808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D4C5EFE-B988-4BA9-AE30-89D34B1F9239}">
      <dsp:nvSpPr>
        <dsp:cNvPr id="0" name=""/>
        <dsp:cNvSpPr/>
      </dsp:nvSpPr>
      <dsp:spPr>
        <a:xfrm>
          <a:off x="1297973" y="2809947"/>
          <a:ext cx="9762139" cy="11237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934" tIns="118934" rIns="118934" bIns="118934" numCol="1" spcCol="1270" anchor="ctr" anchorCtr="0">
          <a:noAutofit/>
        </a:bodyPr>
        <a:lstStyle/>
        <a:p>
          <a:pPr marL="0" lvl="0" indent="0" algn="l" defTabSz="933450">
            <a:lnSpc>
              <a:spcPct val="90000"/>
            </a:lnSpc>
            <a:spcBef>
              <a:spcPct val="0"/>
            </a:spcBef>
            <a:spcAft>
              <a:spcPct val="35000"/>
            </a:spcAft>
            <a:buNone/>
          </a:pPr>
          <a:r>
            <a:rPr lang="en-US" sz="2100" kern="1200">
              <a:latin typeface="Avenir Next LT Pro Light"/>
            </a:rPr>
            <a:t>This model ensured that detailed relationships and varying class distributions were adequately captured, particularly for multi-dimensional attributes.</a:t>
          </a:r>
        </a:p>
      </dsp:txBody>
      <dsp:txXfrm>
        <a:off x="1297973" y="2809947"/>
        <a:ext cx="9762139" cy="1123786"/>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3D8E5E-745C-407D-B425-C78EBF08DF96}"/>
              </a:ext>
            </a:extLst>
          </p:cNvPr>
          <p:cNvSpPr>
            <a:spLocks noGrp="1"/>
          </p:cNvSpPr>
          <p:nvPr>
            <p:ph type="ctrTitle"/>
          </p:nvPr>
        </p:nvSpPr>
        <p:spPr>
          <a:xfrm>
            <a:off x="571501" y="822960"/>
            <a:ext cx="6057899" cy="5015169"/>
          </a:xfrm>
        </p:spPr>
        <p:txBody>
          <a:bodyPr anchor="t">
            <a:normAutofit/>
          </a:bodyPr>
          <a:lstStyle>
            <a:lvl1pPr algn="l">
              <a:defRPr sz="4800"/>
            </a:lvl1pPr>
          </a:lstStyle>
          <a:p>
            <a:r>
              <a:rPr lang="en-US"/>
              <a:t>Click to edit Master title style</a:t>
            </a:r>
          </a:p>
        </p:txBody>
      </p:sp>
      <p:sp>
        <p:nvSpPr>
          <p:cNvPr id="3" name="Subtitle 2">
            <a:extLst>
              <a:ext uri="{FF2B5EF4-FFF2-40B4-BE49-F238E27FC236}">
                <a16:creationId xmlns:a16="http://schemas.microsoft.com/office/drawing/2014/main" id="{FD07A4D5-56F4-4287-B174-56C55B18FD68}"/>
              </a:ext>
            </a:extLst>
          </p:cNvPr>
          <p:cNvSpPr>
            <a:spLocks noGrp="1"/>
          </p:cNvSpPr>
          <p:nvPr>
            <p:ph type="subTitle" idx="1"/>
          </p:nvPr>
        </p:nvSpPr>
        <p:spPr>
          <a:xfrm>
            <a:off x="8109113" y="3003642"/>
            <a:ext cx="3522199" cy="2900274"/>
          </a:xfrm>
        </p:spPr>
        <p:txBody>
          <a:bodyPr anchor="b">
            <a:normAutofit/>
          </a:bodyPr>
          <a:lstStyle>
            <a:lvl1pPr marL="0" indent="0" algn="l">
              <a:lnSpc>
                <a:spcPct val="130000"/>
              </a:lnSpc>
              <a:buNone/>
              <a:defRPr sz="1400"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AEB9C19-FEE0-4852-B181-14A0DD77F40D}"/>
              </a:ext>
            </a:extLst>
          </p:cNvPr>
          <p:cNvSpPr>
            <a:spLocks noGrp="1"/>
          </p:cNvSpPr>
          <p:nvPr>
            <p:ph type="dt" sz="half" idx="10"/>
          </p:nvPr>
        </p:nvSpPr>
        <p:spPr/>
        <p:txBody>
          <a:bodyPr/>
          <a:lstStyle/>
          <a:p>
            <a:fld id="{1C8322F6-1C60-46CF-968C-BC20E470F443}" type="datetimeFigureOut">
              <a:rPr lang="en-US" smtClean="0"/>
              <a:t>12/15/2024</a:t>
            </a:fld>
            <a:endParaRPr lang="en-US"/>
          </a:p>
        </p:txBody>
      </p:sp>
      <p:sp>
        <p:nvSpPr>
          <p:cNvPr id="5" name="Footer Placeholder 4">
            <a:extLst>
              <a:ext uri="{FF2B5EF4-FFF2-40B4-BE49-F238E27FC236}">
                <a16:creationId xmlns:a16="http://schemas.microsoft.com/office/drawing/2014/main" id="{11127DDF-01B7-463C-82BC-BBF42961823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AB2056A-C3EE-4809-B1F3-1CEEEA266F7B}"/>
              </a:ext>
            </a:extLst>
          </p:cNvPr>
          <p:cNvSpPr>
            <a:spLocks noGrp="1"/>
          </p:cNvSpPr>
          <p:nvPr>
            <p:ph type="sldNum" sz="quarter" idx="12"/>
          </p:nvPr>
        </p:nvSpPr>
        <p:spPr/>
        <p:txBody>
          <a:bodyPr/>
          <a:lstStyle/>
          <a:p>
            <a:fld id="{5EEB83C2-341F-4C28-A243-1C56DDDA54D3}" type="slidenum">
              <a:rPr lang="en-US" smtClean="0"/>
              <a:t>‹#›</a:t>
            </a:fld>
            <a:endParaRPr lang="en-US"/>
          </a:p>
        </p:txBody>
      </p:sp>
      <p:cxnSp>
        <p:nvCxnSpPr>
          <p:cNvPr id="9" name="Straight Connector 8">
            <a:extLst>
              <a:ext uri="{FF2B5EF4-FFF2-40B4-BE49-F238E27FC236}">
                <a16:creationId xmlns:a16="http://schemas.microsoft.com/office/drawing/2014/main" id="{A240FCEE-B6E2-46D0-9BB0-F45F79545E9D}"/>
              </a:ext>
            </a:extLst>
          </p:cNvPr>
          <p:cNvCxnSpPr>
            <a:cxnSpLocks/>
          </p:cNvCxnSpPr>
          <p:nvPr/>
        </p:nvCxnSpPr>
        <p:spPr>
          <a:xfrm flipH="1">
            <a:off x="571501" y="571500"/>
            <a:ext cx="1105981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3BD2FB83-3783-4477-80B5-DA5BF10BAF57}"/>
              </a:ext>
            </a:extLst>
          </p:cNvPr>
          <p:cNvCxnSpPr>
            <a:cxnSpLocks/>
          </p:cNvCxnSpPr>
          <p:nvPr/>
        </p:nvCxnSpPr>
        <p:spPr>
          <a:xfrm>
            <a:off x="7742482" y="571500"/>
            <a:ext cx="0" cy="5715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E83EA203-71D5-49C0-9626-FFA8E46787B0}"/>
              </a:ext>
            </a:extLst>
          </p:cNvPr>
          <p:cNvCxnSpPr>
            <a:cxnSpLocks/>
          </p:cNvCxnSpPr>
          <p:nvPr/>
        </p:nvCxnSpPr>
        <p:spPr>
          <a:xfrm flipH="1">
            <a:off x="577485" y="6283518"/>
            <a:ext cx="1105981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27728381"/>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799A0A-70FC-426A-8B3B-60FAF9806EB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EF47EC6-9753-4ABC-BB66-64CCC8BA0808}"/>
              </a:ext>
            </a:extLst>
          </p:cNvPr>
          <p:cNvSpPr>
            <a:spLocks noGrp="1"/>
          </p:cNvSpPr>
          <p:nvPr>
            <p:ph type="body" orient="vert" idx="1"/>
          </p:nvPr>
        </p:nvSpPr>
        <p:spPr>
          <a:xfrm>
            <a:off x="571499" y="2036363"/>
            <a:ext cx="11059811" cy="387077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884D9F-DC99-4B4C-98CF-178BBBB76646}"/>
              </a:ext>
            </a:extLst>
          </p:cNvPr>
          <p:cNvSpPr>
            <a:spLocks noGrp="1"/>
          </p:cNvSpPr>
          <p:nvPr>
            <p:ph type="dt" sz="half" idx="10"/>
          </p:nvPr>
        </p:nvSpPr>
        <p:spPr/>
        <p:txBody>
          <a:bodyPr/>
          <a:lstStyle/>
          <a:p>
            <a:fld id="{1C8322F6-1C60-46CF-968C-BC20E470F443}" type="datetimeFigureOut">
              <a:rPr lang="en-US" smtClean="0"/>
              <a:t>12/15/2024</a:t>
            </a:fld>
            <a:endParaRPr lang="en-US"/>
          </a:p>
        </p:txBody>
      </p:sp>
      <p:sp>
        <p:nvSpPr>
          <p:cNvPr id="5" name="Footer Placeholder 4">
            <a:extLst>
              <a:ext uri="{FF2B5EF4-FFF2-40B4-BE49-F238E27FC236}">
                <a16:creationId xmlns:a16="http://schemas.microsoft.com/office/drawing/2014/main" id="{1A7A6840-AC0B-4260-8368-08E0A22D22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6A5DAB8-EC07-4CCF-96EA-5D8ACDAE6E48}"/>
              </a:ext>
            </a:extLst>
          </p:cNvPr>
          <p:cNvSpPr>
            <a:spLocks noGrp="1"/>
          </p:cNvSpPr>
          <p:nvPr>
            <p:ph type="sldNum" sz="quarter" idx="12"/>
          </p:nvPr>
        </p:nvSpPr>
        <p:spPr/>
        <p:txBody>
          <a:bodyPr/>
          <a:lstStyle/>
          <a:p>
            <a:fld id="{5EEB83C2-341F-4C28-A243-1C56DDDA54D3}" type="slidenum">
              <a:rPr lang="en-US" smtClean="0"/>
              <a:t>‹#›</a:t>
            </a:fld>
            <a:endParaRPr lang="en-US"/>
          </a:p>
        </p:txBody>
      </p:sp>
      <p:cxnSp>
        <p:nvCxnSpPr>
          <p:cNvPr id="7" name="Straight Connector 6">
            <a:extLst>
              <a:ext uri="{FF2B5EF4-FFF2-40B4-BE49-F238E27FC236}">
                <a16:creationId xmlns:a16="http://schemas.microsoft.com/office/drawing/2014/main" id="{0438F1AC-9961-4786-A189-20863DD97F68}"/>
              </a:ext>
            </a:extLst>
          </p:cNvPr>
          <p:cNvCxnSpPr>
            <a:cxnSpLocks/>
          </p:cNvCxnSpPr>
          <p:nvPr/>
        </p:nvCxnSpPr>
        <p:spPr>
          <a:xfrm flipH="1">
            <a:off x="571500" y="1780979"/>
            <a:ext cx="1105981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19017613"/>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C75F678-EC03-4845-A51B-C90FA6A15491}"/>
              </a:ext>
            </a:extLst>
          </p:cNvPr>
          <p:cNvSpPr>
            <a:spLocks noGrp="1"/>
          </p:cNvSpPr>
          <p:nvPr>
            <p:ph type="title" orient="vert"/>
          </p:nvPr>
        </p:nvSpPr>
        <p:spPr>
          <a:xfrm>
            <a:off x="9177953" y="797251"/>
            <a:ext cx="2483929" cy="5283785"/>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74A8B4D-A39F-4528-975A-9C84BEE778DF}"/>
              </a:ext>
            </a:extLst>
          </p:cNvPr>
          <p:cNvSpPr>
            <a:spLocks noGrp="1"/>
          </p:cNvSpPr>
          <p:nvPr>
            <p:ph type="body" orient="vert" idx="1"/>
          </p:nvPr>
        </p:nvSpPr>
        <p:spPr>
          <a:xfrm>
            <a:off x="566094" y="797251"/>
            <a:ext cx="8101072" cy="528378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15E4A23-6984-4AD1-A51D-600EDC263543}"/>
              </a:ext>
            </a:extLst>
          </p:cNvPr>
          <p:cNvSpPr>
            <a:spLocks noGrp="1"/>
          </p:cNvSpPr>
          <p:nvPr>
            <p:ph type="dt" sz="half" idx="10"/>
          </p:nvPr>
        </p:nvSpPr>
        <p:spPr/>
        <p:txBody>
          <a:bodyPr/>
          <a:lstStyle/>
          <a:p>
            <a:fld id="{1C8322F6-1C60-46CF-968C-BC20E470F443}" type="datetimeFigureOut">
              <a:rPr lang="en-US" smtClean="0"/>
              <a:t>12/15/2024</a:t>
            </a:fld>
            <a:endParaRPr lang="en-US"/>
          </a:p>
        </p:txBody>
      </p:sp>
      <p:sp>
        <p:nvSpPr>
          <p:cNvPr id="5" name="Footer Placeholder 4">
            <a:extLst>
              <a:ext uri="{FF2B5EF4-FFF2-40B4-BE49-F238E27FC236}">
                <a16:creationId xmlns:a16="http://schemas.microsoft.com/office/drawing/2014/main" id="{A9273E28-C341-49CC-BAAB-0C0D198212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226D54A-8E86-4026-8DD0-5B0979BB8C78}"/>
              </a:ext>
            </a:extLst>
          </p:cNvPr>
          <p:cNvSpPr>
            <a:spLocks noGrp="1"/>
          </p:cNvSpPr>
          <p:nvPr>
            <p:ph type="sldNum" sz="quarter" idx="12"/>
          </p:nvPr>
        </p:nvSpPr>
        <p:spPr/>
        <p:txBody>
          <a:bodyPr/>
          <a:lstStyle/>
          <a:p>
            <a:fld id="{5EEB83C2-341F-4C28-A243-1C56DDDA54D3}" type="slidenum">
              <a:rPr lang="en-US" smtClean="0"/>
              <a:t>‹#›</a:t>
            </a:fld>
            <a:endParaRPr lang="en-US"/>
          </a:p>
        </p:txBody>
      </p:sp>
      <p:cxnSp>
        <p:nvCxnSpPr>
          <p:cNvPr id="7" name="Straight Connector 6">
            <a:extLst>
              <a:ext uri="{FF2B5EF4-FFF2-40B4-BE49-F238E27FC236}">
                <a16:creationId xmlns:a16="http://schemas.microsoft.com/office/drawing/2014/main" id="{1CB05DA4-DF32-4D7A-9E4D-36309C90C5BB}"/>
              </a:ext>
            </a:extLst>
          </p:cNvPr>
          <p:cNvCxnSpPr>
            <a:cxnSpLocks/>
          </p:cNvCxnSpPr>
          <p:nvPr/>
        </p:nvCxnSpPr>
        <p:spPr>
          <a:xfrm flipH="1">
            <a:off x="566094" y="577110"/>
            <a:ext cx="1105981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D7CC7262-4997-41E4-976D-BA82E148280F}"/>
              </a:ext>
            </a:extLst>
          </p:cNvPr>
          <p:cNvCxnSpPr>
            <a:cxnSpLocks/>
          </p:cNvCxnSpPr>
          <p:nvPr/>
        </p:nvCxnSpPr>
        <p:spPr>
          <a:xfrm flipV="1">
            <a:off x="8875226" y="571500"/>
            <a:ext cx="0" cy="57114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6F5063B5-E478-4C41-AD40-49A39AE07429}"/>
              </a:ext>
            </a:extLst>
          </p:cNvPr>
          <p:cNvCxnSpPr>
            <a:cxnSpLocks/>
          </p:cNvCxnSpPr>
          <p:nvPr/>
        </p:nvCxnSpPr>
        <p:spPr>
          <a:xfrm flipH="1">
            <a:off x="577485" y="6283518"/>
            <a:ext cx="1105981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2170743"/>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B2ED8-7F53-4C03-A740-493E5079849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5611087-99A9-4100-B5F7-520880DE322E}"/>
              </a:ext>
            </a:extLst>
          </p:cNvPr>
          <p:cNvSpPr>
            <a:spLocks noGrp="1"/>
          </p:cNvSpPr>
          <p:nvPr>
            <p:ph idx="1"/>
          </p:nvPr>
        </p:nvSpPr>
        <p:spPr>
          <a:xfrm>
            <a:off x="571499" y="2075688"/>
            <a:ext cx="11059811" cy="39109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67B4B20-1A65-4A26-B11E-6095083A1645}"/>
              </a:ext>
            </a:extLst>
          </p:cNvPr>
          <p:cNvSpPr>
            <a:spLocks noGrp="1"/>
          </p:cNvSpPr>
          <p:nvPr>
            <p:ph type="dt" sz="half" idx="10"/>
          </p:nvPr>
        </p:nvSpPr>
        <p:spPr/>
        <p:txBody>
          <a:bodyPr/>
          <a:lstStyle/>
          <a:p>
            <a:fld id="{1C8322F6-1C60-46CF-968C-BC20E470F443}" type="datetimeFigureOut">
              <a:rPr lang="en-US" smtClean="0"/>
              <a:t>12/15/2024</a:t>
            </a:fld>
            <a:endParaRPr lang="en-US"/>
          </a:p>
        </p:txBody>
      </p:sp>
      <p:sp>
        <p:nvSpPr>
          <p:cNvPr id="5" name="Footer Placeholder 4">
            <a:extLst>
              <a:ext uri="{FF2B5EF4-FFF2-40B4-BE49-F238E27FC236}">
                <a16:creationId xmlns:a16="http://schemas.microsoft.com/office/drawing/2014/main" id="{FB0D52D3-E985-4FEB-89B9-57C754711C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DEA751A-C72D-47C1-A7A6-E8510A40CE9A}"/>
              </a:ext>
            </a:extLst>
          </p:cNvPr>
          <p:cNvSpPr>
            <a:spLocks noGrp="1"/>
          </p:cNvSpPr>
          <p:nvPr>
            <p:ph type="sldNum" sz="quarter" idx="12"/>
          </p:nvPr>
        </p:nvSpPr>
        <p:spPr/>
        <p:txBody>
          <a:bodyPr/>
          <a:lstStyle/>
          <a:p>
            <a:fld id="{5EEB83C2-341F-4C28-A243-1C56DDDA54D3}" type="slidenum">
              <a:rPr lang="en-US" smtClean="0"/>
              <a:t>‹#›</a:t>
            </a:fld>
            <a:endParaRPr lang="en-US"/>
          </a:p>
        </p:txBody>
      </p:sp>
    </p:spTree>
    <p:extLst>
      <p:ext uri="{BB962C8B-B14F-4D97-AF65-F5344CB8AC3E}">
        <p14:creationId xmlns:p14="http://schemas.microsoft.com/office/powerpoint/2010/main" val="239267504"/>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581F78-07BF-45A9-92D4-E4E0A1E88D7A}"/>
              </a:ext>
            </a:extLst>
          </p:cNvPr>
          <p:cNvSpPr>
            <a:spLocks noGrp="1"/>
          </p:cNvSpPr>
          <p:nvPr>
            <p:ph type="title"/>
          </p:nvPr>
        </p:nvSpPr>
        <p:spPr>
          <a:xfrm>
            <a:off x="571500" y="914255"/>
            <a:ext cx="6867115" cy="5009471"/>
          </a:xfrm>
        </p:spPr>
        <p:txBody>
          <a:bodyPr anchor="b">
            <a:normAutofit/>
          </a:bodyPr>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ECC2A83-A380-4828-BC68-C065C8BC5AD5}"/>
              </a:ext>
            </a:extLst>
          </p:cNvPr>
          <p:cNvSpPr>
            <a:spLocks noGrp="1"/>
          </p:cNvSpPr>
          <p:nvPr>
            <p:ph type="body" idx="1"/>
          </p:nvPr>
        </p:nvSpPr>
        <p:spPr>
          <a:xfrm>
            <a:off x="9239817" y="914399"/>
            <a:ext cx="2370268" cy="2670273"/>
          </a:xfrm>
        </p:spPr>
        <p:txBody>
          <a:bodyPr anchor="t">
            <a:normAutofit/>
          </a:bodyPr>
          <a:lstStyle>
            <a:lvl1pPr marL="0" indent="0">
              <a:lnSpc>
                <a:spcPct val="130000"/>
              </a:lnSpc>
              <a:buNone/>
              <a:defRPr sz="1400" cap="all" spc="30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FF92B2F-8804-4195-A779-F5C67C25CBBE}"/>
              </a:ext>
            </a:extLst>
          </p:cNvPr>
          <p:cNvSpPr>
            <a:spLocks noGrp="1"/>
          </p:cNvSpPr>
          <p:nvPr>
            <p:ph type="dt" sz="half" idx="10"/>
          </p:nvPr>
        </p:nvSpPr>
        <p:spPr/>
        <p:txBody>
          <a:bodyPr/>
          <a:lstStyle/>
          <a:p>
            <a:fld id="{1C8322F6-1C60-46CF-968C-BC20E470F443}" type="datetimeFigureOut">
              <a:rPr lang="en-US" smtClean="0"/>
              <a:t>12/15/2024</a:t>
            </a:fld>
            <a:endParaRPr lang="en-US"/>
          </a:p>
        </p:txBody>
      </p:sp>
      <p:sp>
        <p:nvSpPr>
          <p:cNvPr id="5" name="Footer Placeholder 4">
            <a:extLst>
              <a:ext uri="{FF2B5EF4-FFF2-40B4-BE49-F238E27FC236}">
                <a16:creationId xmlns:a16="http://schemas.microsoft.com/office/drawing/2014/main" id="{25099C26-4411-4833-A917-A45E62D56A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668C7C7-F862-434D-A87A-DECE9FD2E1E9}"/>
              </a:ext>
            </a:extLst>
          </p:cNvPr>
          <p:cNvSpPr>
            <a:spLocks noGrp="1"/>
          </p:cNvSpPr>
          <p:nvPr>
            <p:ph type="sldNum" sz="quarter" idx="12"/>
          </p:nvPr>
        </p:nvSpPr>
        <p:spPr/>
        <p:txBody>
          <a:bodyPr/>
          <a:lstStyle/>
          <a:p>
            <a:fld id="{5EEB83C2-341F-4C28-A243-1C56DDDA54D3}" type="slidenum">
              <a:rPr lang="en-US" smtClean="0"/>
              <a:t>‹#›</a:t>
            </a:fld>
            <a:endParaRPr lang="en-US"/>
          </a:p>
        </p:txBody>
      </p:sp>
      <p:cxnSp>
        <p:nvCxnSpPr>
          <p:cNvPr id="7" name="Straight Connector 6">
            <a:extLst>
              <a:ext uri="{FF2B5EF4-FFF2-40B4-BE49-F238E27FC236}">
                <a16:creationId xmlns:a16="http://schemas.microsoft.com/office/drawing/2014/main" id="{A40BAA4B-C4C0-40C1-8DC8-B4E2F8A68E12}"/>
              </a:ext>
            </a:extLst>
          </p:cNvPr>
          <p:cNvCxnSpPr>
            <a:cxnSpLocks/>
          </p:cNvCxnSpPr>
          <p:nvPr/>
        </p:nvCxnSpPr>
        <p:spPr>
          <a:xfrm>
            <a:off x="8872625" y="571500"/>
            <a:ext cx="0" cy="5715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C0A2259-2540-4B32-A999-2B46A6790E3D}"/>
              </a:ext>
            </a:extLst>
          </p:cNvPr>
          <p:cNvCxnSpPr>
            <a:cxnSpLocks/>
          </p:cNvCxnSpPr>
          <p:nvPr/>
        </p:nvCxnSpPr>
        <p:spPr>
          <a:xfrm flipH="1">
            <a:off x="566094" y="571500"/>
            <a:ext cx="1105981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CEFB0ED-3F76-4403-AD0B-E738DD9D8CB6}"/>
              </a:ext>
            </a:extLst>
          </p:cNvPr>
          <p:cNvCxnSpPr>
            <a:cxnSpLocks/>
          </p:cNvCxnSpPr>
          <p:nvPr/>
        </p:nvCxnSpPr>
        <p:spPr>
          <a:xfrm flipH="1">
            <a:off x="577485" y="6283518"/>
            <a:ext cx="1105981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3757011"/>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6BD5F-CF53-4DD5-B8C5-27BBA2BB8860}"/>
              </a:ext>
            </a:extLst>
          </p:cNvPr>
          <p:cNvSpPr>
            <a:spLocks noGrp="1"/>
          </p:cNvSpPr>
          <p:nvPr>
            <p:ph type="title"/>
          </p:nvPr>
        </p:nvSpPr>
        <p:spPr>
          <a:xfrm>
            <a:off x="571500" y="709684"/>
            <a:ext cx="11049000" cy="1057160"/>
          </a:xfrm>
        </p:spPr>
        <p:txBody>
          <a:bodyPr anchor="ctr"/>
          <a:lstStyle/>
          <a:p>
            <a:r>
              <a:rPr lang="en-US"/>
              <a:t>Click to edit Master title style</a:t>
            </a:r>
          </a:p>
        </p:txBody>
      </p:sp>
      <p:sp>
        <p:nvSpPr>
          <p:cNvPr id="3" name="Content Placeholder 2">
            <a:extLst>
              <a:ext uri="{FF2B5EF4-FFF2-40B4-BE49-F238E27FC236}">
                <a16:creationId xmlns:a16="http://schemas.microsoft.com/office/drawing/2014/main" id="{3576C2E1-5D5E-409F-BEE8-F48CE86F55C9}"/>
              </a:ext>
            </a:extLst>
          </p:cNvPr>
          <p:cNvSpPr>
            <a:spLocks noGrp="1"/>
          </p:cNvSpPr>
          <p:nvPr>
            <p:ph sz="half" idx="1"/>
          </p:nvPr>
        </p:nvSpPr>
        <p:spPr>
          <a:xfrm>
            <a:off x="579447" y="2074990"/>
            <a:ext cx="5181600" cy="41019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FBBF823-1BFB-4CF0-BAF4-D660C8F1AFC0}"/>
              </a:ext>
            </a:extLst>
          </p:cNvPr>
          <p:cNvSpPr>
            <a:spLocks noGrp="1"/>
          </p:cNvSpPr>
          <p:nvPr>
            <p:ph sz="half" idx="2"/>
          </p:nvPr>
        </p:nvSpPr>
        <p:spPr>
          <a:xfrm>
            <a:off x="6447082" y="2074990"/>
            <a:ext cx="5181600" cy="41019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6FF816E-EE02-44A4-8B81-B324ECFD74DF}"/>
              </a:ext>
            </a:extLst>
          </p:cNvPr>
          <p:cNvSpPr>
            <a:spLocks noGrp="1"/>
          </p:cNvSpPr>
          <p:nvPr>
            <p:ph type="dt" sz="half" idx="10"/>
          </p:nvPr>
        </p:nvSpPr>
        <p:spPr/>
        <p:txBody>
          <a:bodyPr/>
          <a:lstStyle/>
          <a:p>
            <a:fld id="{1C8322F6-1C60-46CF-968C-BC20E470F443}" type="datetimeFigureOut">
              <a:rPr lang="en-US" smtClean="0"/>
              <a:t>12/15/2024</a:t>
            </a:fld>
            <a:endParaRPr lang="en-US"/>
          </a:p>
        </p:txBody>
      </p:sp>
      <p:sp>
        <p:nvSpPr>
          <p:cNvPr id="6" name="Footer Placeholder 5">
            <a:extLst>
              <a:ext uri="{FF2B5EF4-FFF2-40B4-BE49-F238E27FC236}">
                <a16:creationId xmlns:a16="http://schemas.microsoft.com/office/drawing/2014/main" id="{F134D9E4-A693-44D2-A3E8-E3AABC9052B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54F669F-4B8E-415D-A9BF-AD451F452C6B}"/>
              </a:ext>
            </a:extLst>
          </p:cNvPr>
          <p:cNvSpPr>
            <a:spLocks noGrp="1"/>
          </p:cNvSpPr>
          <p:nvPr>
            <p:ph type="sldNum" sz="quarter" idx="12"/>
          </p:nvPr>
        </p:nvSpPr>
        <p:spPr/>
        <p:txBody>
          <a:bodyPr/>
          <a:lstStyle/>
          <a:p>
            <a:fld id="{5EEB83C2-341F-4C28-A243-1C56DDDA54D3}" type="slidenum">
              <a:rPr lang="en-US" smtClean="0"/>
              <a:t>‹#›</a:t>
            </a:fld>
            <a:endParaRPr lang="en-US"/>
          </a:p>
        </p:txBody>
      </p:sp>
      <p:cxnSp>
        <p:nvCxnSpPr>
          <p:cNvPr id="11" name="Straight Connector 10">
            <a:extLst>
              <a:ext uri="{FF2B5EF4-FFF2-40B4-BE49-F238E27FC236}">
                <a16:creationId xmlns:a16="http://schemas.microsoft.com/office/drawing/2014/main" id="{720AF959-FCDC-4B92-9324-06A06C0D56F2}"/>
              </a:ext>
            </a:extLst>
          </p:cNvPr>
          <p:cNvCxnSpPr>
            <a:cxnSpLocks/>
          </p:cNvCxnSpPr>
          <p:nvPr/>
        </p:nvCxnSpPr>
        <p:spPr>
          <a:xfrm flipV="1">
            <a:off x="6101405" y="1883336"/>
            <a:ext cx="0" cy="439965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2387684"/>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FF85E5-82C4-4BAE-B2B0-A078ABD6C69C}"/>
              </a:ext>
            </a:extLst>
          </p:cNvPr>
          <p:cNvSpPr>
            <a:spLocks noGrp="1"/>
          </p:cNvSpPr>
          <p:nvPr>
            <p:ph type="title"/>
          </p:nvPr>
        </p:nvSpPr>
        <p:spPr>
          <a:xfrm>
            <a:off x="583469" y="699118"/>
            <a:ext cx="11025062" cy="1063601"/>
          </a:xfrm>
        </p:spPr>
        <p:txBody>
          <a:bodyPr anchor="ctr"/>
          <a:lstStyle/>
          <a:p>
            <a:r>
              <a:rPr lang="en-US"/>
              <a:t>Click to edit Master title style</a:t>
            </a:r>
          </a:p>
        </p:txBody>
      </p:sp>
      <p:sp>
        <p:nvSpPr>
          <p:cNvPr id="3" name="Text Placeholder 2">
            <a:extLst>
              <a:ext uri="{FF2B5EF4-FFF2-40B4-BE49-F238E27FC236}">
                <a16:creationId xmlns:a16="http://schemas.microsoft.com/office/drawing/2014/main" id="{012D15C7-F445-40F7-88F6-FD6526269CD7}"/>
              </a:ext>
            </a:extLst>
          </p:cNvPr>
          <p:cNvSpPr>
            <a:spLocks noGrp="1"/>
          </p:cNvSpPr>
          <p:nvPr>
            <p:ph type="body" idx="1"/>
          </p:nvPr>
        </p:nvSpPr>
        <p:spPr>
          <a:xfrm>
            <a:off x="583468" y="2022883"/>
            <a:ext cx="5230469" cy="564079"/>
          </a:xfrm>
        </p:spPr>
        <p:txBody>
          <a:bodyPr anchor="ctr">
            <a:normAutofit/>
          </a:bodyPr>
          <a:lstStyle>
            <a:lvl1pPr marL="0" indent="0">
              <a:buNone/>
              <a:defRPr sz="16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B652C35-AA8E-4154-8A78-7DE9590E1F38}"/>
              </a:ext>
            </a:extLst>
          </p:cNvPr>
          <p:cNvSpPr>
            <a:spLocks noGrp="1"/>
          </p:cNvSpPr>
          <p:nvPr>
            <p:ph sz="half" idx="2"/>
          </p:nvPr>
        </p:nvSpPr>
        <p:spPr>
          <a:xfrm>
            <a:off x="583469" y="2866031"/>
            <a:ext cx="5157787" cy="32276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557EAC6-567C-4A4A-BB10-57EC14B97DDF}"/>
              </a:ext>
            </a:extLst>
          </p:cNvPr>
          <p:cNvSpPr>
            <a:spLocks noGrp="1"/>
          </p:cNvSpPr>
          <p:nvPr>
            <p:ph type="body" sz="quarter" idx="3"/>
          </p:nvPr>
        </p:nvSpPr>
        <p:spPr>
          <a:xfrm>
            <a:off x="6441470" y="2022883"/>
            <a:ext cx="5183188" cy="564080"/>
          </a:xfrm>
        </p:spPr>
        <p:txBody>
          <a:bodyPr anchor="ctr">
            <a:normAutofit/>
          </a:bodyPr>
          <a:lstStyle>
            <a:lvl1pPr marL="0" indent="0">
              <a:buNone/>
              <a:defRPr sz="16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19A083F-AD60-4437-B32A-44035D78AF63}"/>
              </a:ext>
            </a:extLst>
          </p:cNvPr>
          <p:cNvSpPr>
            <a:spLocks noGrp="1"/>
          </p:cNvSpPr>
          <p:nvPr>
            <p:ph sz="quarter" idx="4"/>
          </p:nvPr>
        </p:nvSpPr>
        <p:spPr>
          <a:xfrm>
            <a:off x="6441470" y="2866031"/>
            <a:ext cx="5183188" cy="32276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9DBF86F-3266-4551-B680-06F401FFE665}"/>
              </a:ext>
            </a:extLst>
          </p:cNvPr>
          <p:cNvSpPr>
            <a:spLocks noGrp="1"/>
          </p:cNvSpPr>
          <p:nvPr>
            <p:ph type="dt" sz="half" idx="10"/>
          </p:nvPr>
        </p:nvSpPr>
        <p:spPr/>
        <p:txBody>
          <a:bodyPr/>
          <a:lstStyle/>
          <a:p>
            <a:fld id="{1C8322F6-1C60-46CF-968C-BC20E470F443}" type="datetimeFigureOut">
              <a:rPr lang="en-US" smtClean="0"/>
              <a:t>12/15/2024</a:t>
            </a:fld>
            <a:endParaRPr lang="en-US"/>
          </a:p>
        </p:txBody>
      </p:sp>
      <p:sp>
        <p:nvSpPr>
          <p:cNvPr id="8" name="Footer Placeholder 7">
            <a:extLst>
              <a:ext uri="{FF2B5EF4-FFF2-40B4-BE49-F238E27FC236}">
                <a16:creationId xmlns:a16="http://schemas.microsoft.com/office/drawing/2014/main" id="{755B38FE-80F9-4582-B2E1-B067C288DE8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47BEF32-F637-47A1-9ED3-AFC4F79F3739}"/>
              </a:ext>
            </a:extLst>
          </p:cNvPr>
          <p:cNvSpPr>
            <a:spLocks noGrp="1"/>
          </p:cNvSpPr>
          <p:nvPr>
            <p:ph type="sldNum" sz="quarter" idx="12"/>
          </p:nvPr>
        </p:nvSpPr>
        <p:spPr/>
        <p:txBody>
          <a:bodyPr/>
          <a:lstStyle/>
          <a:p>
            <a:fld id="{5EEB83C2-341F-4C28-A243-1C56DDDA54D3}" type="slidenum">
              <a:rPr lang="en-US" smtClean="0"/>
              <a:t>‹#›</a:t>
            </a:fld>
            <a:endParaRPr lang="en-US"/>
          </a:p>
        </p:txBody>
      </p:sp>
      <p:cxnSp>
        <p:nvCxnSpPr>
          <p:cNvPr id="11" name="Straight Connector 10">
            <a:extLst>
              <a:ext uri="{FF2B5EF4-FFF2-40B4-BE49-F238E27FC236}">
                <a16:creationId xmlns:a16="http://schemas.microsoft.com/office/drawing/2014/main" id="{E0C508D4-7C99-4B8D-BCDE-F0001BD345D9}"/>
              </a:ext>
            </a:extLst>
          </p:cNvPr>
          <p:cNvCxnSpPr>
            <a:cxnSpLocks/>
          </p:cNvCxnSpPr>
          <p:nvPr/>
        </p:nvCxnSpPr>
        <p:spPr>
          <a:xfrm flipV="1">
            <a:off x="6101405" y="1883336"/>
            <a:ext cx="0" cy="439966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49BF61B-7951-48F4-982B-9401A483FFBF}"/>
              </a:ext>
            </a:extLst>
          </p:cNvPr>
          <p:cNvCxnSpPr>
            <a:cxnSpLocks/>
          </p:cNvCxnSpPr>
          <p:nvPr/>
        </p:nvCxnSpPr>
        <p:spPr>
          <a:xfrm flipH="1">
            <a:off x="577485" y="2738598"/>
            <a:ext cx="1105981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93768350"/>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BA94CB-6BE5-4B9E-B0A6-54F83B201A64}"/>
              </a:ext>
            </a:extLst>
          </p:cNvPr>
          <p:cNvSpPr>
            <a:spLocks noGrp="1"/>
          </p:cNvSpPr>
          <p:nvPr>
            <p:ph type="title"/>
          </p:nvPr>
        </p:nvSpPr>
        <p:spPr>
          <a:xfrm>
            <a:off x="571500" y="717452"/>
            <a:ext cx="11049000" cy="1161836"/>
          </a:xfrm>
        </p:spPr>
        <p:txBody>
          <a:bodyPr anchor="t"/>
          <a:lstStyle/>
          <a:p>
            <a:r>
              <a:rPr lang="en-US"/>
              <a:t>Click to edit Master title style</a:t>
            </a:r>
          </a:p>
        </p:txBody>
      </p:sp>
      <p:sp>
        <p:nvSpPr>
          <p:cNvPr id="3" name="Date Placeholder 2">
            <a:extLst>
              <a:ext uri="{FF2B5EF4-FFF2-40B4-BE49-F238E27FC236}">
                <a16:creationId xmlns:a16="http://schemas.microsoft.com/office/drawing/2014/main" id="{75E8643C-1A5D-4F23-B0D7-5B46F5E456B4}"/>
              </a:ext>
            </a:extLst>
          </p:cNvPr>
          <p:cNvSpPr>
            <a:spLocks noGrp="1"/>
          </p:cNvSpPr>
          <p:nvPr>
            <p:ph type="dt" sz="half" idx="10"/>
          </p:nvPr>
        </p:nvSpPr>
        <p:spPr/>
        <p:txBody>
          <a:bodyPr/>
          <a:lstStyle/>
          <a:p>
            <a:fld id="{1C8322F6-1C60-46CF-968C-BC20E470F443}" type="datetimeFigureOut">
              <a:rPr lang="en-US" smtClean="0"/>
              <a:t>12/15/2024</a:t>
            </a:fld>
            <a:endParaRPr lang="en-US"/>
          </a:p>
        </p:txBody>
      </p:sp>
      <p:sp>
        <p:nvSpPr>
          <p:cNvPr id="4" name="Footer Placeholder 3">
            <a:extLst>
              <a:ext uri="{FF2B5EF4-FFF2-40B4-BE49-F238E27FC236}">
                <a16:creationId xmlns:a16="http://schemas.microsoft.com/office/drawing/2014/main" id="{0C1A3394-78CC-43B0-9762-5E826F8BBFD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C347F0A-1980-4E13-AB22-AE3B8AA44058}"/>
              </a:ext>
            </a:extLst>
          </p:cNvPr>
          <p:cNvSpPr>
            <a:spLocks noGrp="1"/>
          </p:cNvSpPr>
          <p:nvPr>
            <p:ph type="sldNum" sz="quarter" idx="12"/>
          </p:nvPr>
        </p:nvSpPr>
        <p:spPr/>
        <p:txBody>
          <a:bodyPr/>
          <a:lstStyle/>
          <a:p>
            <a:fld id="{5EEB83C2-341F-4C28-A243-1C56DDDA54D3}" type="slidenum">
              <a:rPr lang="en-US" smtClean="0"/>
              <a:t>‹#›</a:t>
            </a:fld>
            <a:endParaRPr lang="en-US"/>
          </a:p>
        </p:txBody>
      </p:sp>
      <p:cxnSp>
        <p:nvCxnSpPr>
          <p:cNvPr id="7" name="Straight Connector 6">
            <a:extLst>
              <a:ext uri="{FF2B5EF4-FFF2-40B4-BE49-F238E27FC236}">
                <a16:creationId xmlns:a16="http://schemas.microsoft.com/office/drawing/2014/main" id="{4E9D858B-8A9C-4235-B151-81C99A3D20D2}"/>
              </a:ext>
            </a:extLst>
          </p:cNvPr>
          <p:cNvCxnSpPr>
            <a:cxnSpLocks/>
          </p:cNvCxnSpPr>
          <p:nvPr/>
        </p:nvCxnSpPr>
        <p:spPr>
          <a:xfrm flipH="1">
            <a:off x="577485" y="571500"/>
            <a:ext cx="1105981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36C7798B-3ECB-4076-8955-A82116BB0D25}"/>
              </a:ext>
            </a:extLst>
          </p:cNvPr>
          <p:cNvCxnSpPr>
            <a:cxnSpLocks/>
          </p:cNvCxnSpPr>
          <p:nvPr/>
        </p:nvCxnSpPr>
        <p:spPr>
          <a:xfrm flipH="1">
            <a:off x="577485" y="6283518"/>
            <a:ext cx="1105981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2955564"/>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5C61D85-3E72-406F-AB26-B4ED94918442}"/>
              </a:ext>
            </a:extLst>
          </p:cNvPr>
          <p:cNvSpPr>
            <a:spLocks noGrp="1"/>
          </p:cNvSpPr>
          <p:nvPr>
            <p:ph type="dt" sz="half" idx="10"/>
          </p:nvPr>
        </p:nvSpPr>
        <p:spPr/>
        <p:txBody>
          <a:bodyPr/>
          <a:lstStyle/>
          <a:p>
            <a:fld id="{1C8322F6-1C60-46CF-968C-BC20E470F443}" type="datetimeFigureOut">
              <a:rPr lang="en-US" smtClean="0"/>
              <a:t>12/15/2024</a:t>
            </a:fld>
            <a:endParaRPr lang="en-US"/>
          </a:p>
        </p:txBody>
      </p:sp>
      <p:sp>
        <p:nvSpPr>
          <p:cNvPr id="3" name="Footer Placeholder 2">
            <a:extLst>
              <a:ext uri="{FF2B5EF4-FFF2-40B4-BE49-F238E27FC236}">
                <a16:creationId xmlns:a16="http://schemas.microsoft.com/office/drawing/2014/main" id="{499C831E-4321-467E-9090-C89C48CF2F5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68A9556-B3D8-4403-835F-11AE2D4098E9}"/>
              </a:ext>
            </a:extLst>
          </p:cNvPr>
          <p:cNvSpPr>
            <a:spLocks noGrp="1"/>
          </p:cNvSpPr>
          <p:nvPr>
            <p:ph type="sldNum" sz="quarter" idx="12"/>
          </p:nvPr>
        </p:nvSpPr>
        <p:spPr/>
        <p:txBody>
          <a:bodyPr/>
          <a:lstStyle/>
          <a:p>
            <a:fld id="{5EEB83C2-341F-4C28-A243-1C56DDDA54D3}" type="slidenum">
              <a:rPr lang="en-US" smtClean="0"/>
              <a:t>‹#›</a:t>
            </a:fld>
            <a:endParaRPr lang="en-US"/>
          </a:p>
        </p:txBody>
      </p:sp>
    </p:spTree>
    <p:extLst>
      <p:ext uri="{BB962C8B-B14F-4D97-AF65-F5344CB8AC3E}">
        <p14:creationId xmlns:p14="http://schemas.microsoft.com/office/powerpoint/2010/main" val="88789831"/>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A0AA48-D521-423D-B185-6490EF57B935}"/>
              </a:ext>
            </a:extLst>
          </p:cNvPr>
          <p:cNvSpPr>
            <a:spLocks noGrp="1"/>
          </p:cNvSpPr>
          <p:nvPr>
            <p:ph type="title"/>
          </p:nvPr>
        </p:nvSpPr>
        <p:spPr>
          <a:xfrm>
            <a:off x="572201" y="810344"/>
            <a:ext cx="3478084" cy="1408062"/>
          </a:xfrm>
        </p:spPr>
        <p:txBody>
          <a:bodyPr anchor="t"/>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B64E6DD-DDD2-4ED6-B8A9-A8B6D7656549}"/>
              </a:ext>
            </a:extLst>
          </p:cNvPr>
          <p:cNvSpPr>
            <a:spLocks noGrp="1"/>
          </p:cNvSpPr>
          <p:nvPr>
            <p:ph idx="1"/>
          </p:nvPr>
        </p:nvSpPr>
        <p:spPr>
          <a:xfrm>
            <a:off x="4919809" y="931232"/>
            <a:ext cx="6700679" cy="5079369"/>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3F08F5E-AD33-4ACF-84C9-78B0FF6BE3AC}"/>
              </a:ext>
            </a:extLst>
          </p:cNvPr>
          <p:cNvSpPr>
            <a:spLocks noGrp="1"/>
          </p:cNvSpPr>
          <p:nvPr>
            <p:ph type="body" sz="half" idx="2"/>
          </p:nvPr>
        </p:nvSpPr>
        <p:spPr>
          <a:xfrm>
            <a:off x="571500" y="2578608"/>
            <a:ext cx="3478783" cy="341724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8D7604E-7DD4-4497-B325-74F899E8ACC6}"/>
              </a:ext>
            </a:extLst>
          </p:cNvPr>
          <p:cNvSpPr>
            <a:spLocks noGrp="1"/>
          </p:cNvSpPr>
          <p:nvPr>
            <p:ph type="dt" sz="half" idx="10"/>
          </p:nvPr>
        </p:nvSpPr>
        <p:spPr/>
        <p:txBody>
          <a:bodyPr/>
          <a:lstStyle/>
          <a:p>
            <a:fld id="{1C8322F6-1C60-46CF-968C-BC20E470F443}" type="datetimeFigureOut">
              <a:rPr lang="en-US" smtClean="0"/>
              <a:t>12/15/2024</a:t>
            </a:fld>
            <a:endParaRPr lang="en-US"/>
          </a:p>
        </p:txBody>
      </p:sp>
      <p:sp>
        <p:nvSpPr>
          <p:cNvPr id="6" name="Footer Placeholder 5">
            <a:extLst>
              <a:ext uri="{FF2B5EF4-FFF2-40B4-BE49-F238E27FC236}">
                <a16:creationId xmlns:a16="http://schemas.microsoft.com/office/drawing/2014/main" id="{3F02BEED-A8F6-4256-9539-4434694AA16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5EA1AA6-EE0B-48FD-A7DE-6CEE6A8C7DEB}"/>
              </a:ext>
            </a:extLst>
          </p:cNvPr>
          <p:cNvSpPr>
            <a:spLocks noGrp="1"/>
          </p:cNvSpPr>
          <p:nvPr>
            <p:ph type="sldNum" sz="quarter" idx="12"/>
          </p:nvPr>
        </p:nvSpPr>
        <p:spPr/>
        <p:txBody>
          <a:bodyPr/>
          <a:lstStyle/>
          <a:p>
            <a:fld id="{5EEB83C2-341F-4C28-A243-1C56DDDA54D3}" type="slidenum">
              <a:rPr lang="en-US" smtClean="0"/>
              <a:t>‹#›</a:t>
            </a:fld>
            <a:endParaRPr lang="en-US"/>
          </a:p>
        </p:txBody>
      </p:sp>
      <p:cxnSp>
        <p:nvCxnSpPr>
          <p:cNvPr id="8" name="Straight Connector 7">
            <a:extLst>
              <a:ext uri="{FF2B5EF4-FFF2-40B4-BE49-F238E27FC236}">
                <a16:creationId xmlns:a16="http://schemas.microsoft.com/office/drawing/2014/main" id="{B3F35B32-9A23-4805-94A6-96826D202139}"/>
              </a:ext>
            </a:extLst>
          </p:cNvPr>
          <p:cNvCxnSpPr>
            <a:cxnSpLocks/>
          </p:cNvCxnSpPr>
          <p:nvPr/>
        </p:nvCxnSpPr>
        <p:spPr>
          <a:xfrm flipH="1">
            <a:off x="571500" y="571500"/>
            <a:ext cx="1105981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762BA7DA-3944-40D4-91CD-40CA24DBB79B}"/>
              </a:ext>
            </a:extLst>
          </p:cNvPr>
          <p:cNvCxnSpPr>
            <a:cxnSpLocks/>
          </p:cNvCxnSpPr>
          <p:nvPr/>
        </p:nvCxnSpPr>
        <p:spPr>
          <a:xfrm flipV="1">
            <a:off x="4419601" y="571500"/>
            <a:ext cx="0" cy="5715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8BEA0B78-39E7-4039-B8BE-4F425688C6DF}"/>
              </a:ext>
            </a:extLst>
          </p:cNvPr>
          <p:cNvCxnSpPr>
            <a:cxnSpLocks/>
          </p:cNvCxnSpPr>
          <p:nvPr/>
        </p:nvCxnSpPr>
        <p:spPr>
          <a:xfrm flipH="1">
            <a:off x="571501" y="2406845"/>
            <a:ext cx="38481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DD68B99C-0744-42EE-9713-AB0CEC3F5D85}"/>
              </a:ext>
            </a:extLst>
          </p:cNvPr>
          <p:cNvCxnSpPr>
            <a:cxnSpLocks/>
          </p:cNvCxnSpPr>
          <p:nvPr/>
        </p:nvCxnSpPr>
        <p:spPr>
          <a:xfrm flipH="1">
            <a:off x="577485" y="6283518"/>
            <a:ext cx="1105981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02388386"/>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912732-5D39-4B30-A499-D51BABC882EF}"/>
              </a:ext>
            </a:extLst>
          </p:cNvPr>
          <p:cNvSpPr>
            <a:spLocks noGrp="1"/>
          </p:cNvSpPr>
          <p:nvPr>
            <p:ph type="title"/>
          </p:nvPr>
        </p:nvSpPr>
        <p:spPr>
          <a:xfrm>
            <a:off x="571499" y="802204"/>
            <a:ext cx="3478787" cy="1408062"/>
          </a:xfrm>
        </p:spPr>
        <p:txBody>
          <a:bodyPr anchor="t"/>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3AF5AEC-77BC-4A52-8A56-C6479CA6A29D}"/>
              </a:ext>
            </a:extLst>
          </p:cNvPr>
          <p:cNvSpPr>
            <a:spLocks noGrp="1"/>
          </p:cNvSpPr>
          <p:nvPr>
            <p:ph type="pic" idx="1"/>
          </p:nvPr>
        </p:nvSpPr>
        <p:spPr>
          <a:xfrm>
            <a:off x="4723467" y="847384"/>
            <a:ext cx="6907844" cy="5216813"/>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860A9240-8762-4C7D-AF22-A844CB2EC871}"/>
              </a:ext>
            </a:extLst>
          </p:cNvPr>
          <p:cNvSpPr>
            <a:spLocks noGrp="1"/>
          </p:cNvSpPr>
          <p:nvPr>
            <p:ph type="body" sz="half" idx="2"/>
          </p:nvPr>
        </p:nvSpPr>
        <p:spPr>
          <a:xfrm>
            <a:off x="571498" y="2574906"/>
            <a:ext cx="3478787" cy="343571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9995685-E45D-4E74-8B78-D3B8E85C434D}"/>
              </a:ext>
            </a:extLst>
          </p:cNvPr>
          <p:cNvSpPr>
            <a:spLocks noGrp="1"/>
          </p:cNvSpPr>
          <p:nvPr>
            <p:ph type="dt" sz="half" idx="10"/>
          </p:nvPr>
        </p:nvSpPr>
        <p:spPr/>
        <p:txBody>
          <a:bodyPr/>
          <a:lstStyle/>
          <a:p>
            <a:fld id="{1C8322F6-1C60-46CF-968C-BC20E470F443}" type="datetimeFigureOut">
              <a:rPr lang="en-US" smtClean="0"/>
              <a:t>12/15/2024</a:t>
            </a:fld>
            <a:endParaRPr lang="en-US"/>
          </a:p>
        </p:txBody>
      </p:sp>
      <p:sp>
        <p:nvSpPr>
          <p:cNvPr id="6" name="Footer Placeholder 5">
            <a:extLst>
              <a:ext uri="{FF2B5EF4-FFF2-40B4-BE49-F238E27FC236}">
                <a16:creationId xmlns:a16="http://schemas.microsoft.com/office/drawing/2014/main" id="{321FCBA3-0FF5-47C2-901A-645F6185D24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B030381-5320-46AD-A0B9-7C04B3E5A202}"/>
              </a:ext>
            </a:extLst>
          </p:cNvPr>
          <p:cNvSpPr>
            <a:spLocks noGrp="1"/>
          </p:cNvSpPr>
          <p:nvPr>
            <p:ph type="sldNum" sz="quarter" idx="12"/>
          </p:nvPr>
        </p:nvSpPr>
        <p:spPr/>
        <p:txBody>
          <a:bodyPr/>
          <a:lstStyle/>
          <a:p>
            <a:fld id="{5EEB83C2-341F-4C28-A243-1C56DDDA54D3}" type="slidenum">
              <a:rPr lang="en-US" smtClean="0"/>
              <a:t>‹#›</a:t>
            </a:fld>
            <a:endParaRPr lang="en-US"/>
          </a:p>
        </p:txBody>
      </p:sp>
      <p:cxnSp>
        <p:nvCxnSpPr>
          <p:cNvPr id="8" name="Straight Connector 7">
            <a:extLst>
              <a:ext uri="{FF2B5EF4-FFF2-40B4-BE49-F238E27FC236}">
                <a16:creationId xmlns:a16="http://schemas.microsoft.com/office/drawing/2014/main" id="{5357A432-D933-402A-8657-216EE20450EE}"/>
              </a:ext>
            </a:extLst>
          </p:cNvPr>
          <p:cNvCxnSpPr>
            <a:cxnSpLocks/>
          </p:cNvCxnSpPr>
          <p:nvPr/>
        </p:nvCxnSpPr>
        <p:spPr>
          <a:xfrm flipH="1">
            <a:off x="571500" y="571500"/>
            <a:ext cx="1105981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1B1E0F3-D71B-436F-A10B-B6EA7125F684}"/>
              </a:ext>
            </a:extLst>
          </p:cNvPr>
          <p:cNvCxnSpPr>
            <a:cxnSpLocks/>
          </p:cNvCxnSpPr>
          <p:nvPr/>
        </p:nvCxnSpPr>
        <p:spPr>
          <a:xfrm flipV="1">
            <a:off x="4419601" y="571500"/>
            <a:ext cx="0" cy="5715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BDEE64F5-2B48-4A2E-BA5E-1D37F1A7C9A3}"/>
              </a:ext>
            </a:extLst>
          </p:cNvPr>
          <p:cNvCxnSpPr>
            <a:cxnSpLocks/>
          </p:cNvCxnSpPr>
          <p:nvPr/>
        </p:nvCxnSpPr>
        <p:spPr>
          <a:xfrm flipH="1">
            <a:off x="571501" y="2406845"/>
            <a:ext cx="38481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99BF9AA-A2C8-4233-B597-EB11C6D6A0E0}"/>
              </a:ext>
            </a:extLst>
          </p:cNvPr>
          <p:cNvCxnSpPr>
            <a:cxnSpLocks/>
          </p:cNvCxnSpPr>
          <p:nvPr/>
        </p:nvCxnSpPr>
        <p:spPr>
          <a:xfrm flipH="1">
            <a:off x="577485" y="6283518"/>
            <a:ext cx="1105981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8164766"/>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9E1467D-9ED1-4211-A71E-41C91C755C9D}"/>
              </a:ext>
            </a:extLst>
          </p:cNvPr>
          <p:cNvSpPr>
            <a:spLocks noGrp="1"/>
          </p:cNvSpPr>
          <p:nvPr>
            <p:ph type="title"/>
          </p:nvPr>
        </p:nvSpPr>
        <p:spPr>
          <a:xfrm>
            <a:off x="571500" y="689289"/>
            <a:ext cx="11049000" cy="1084101"/>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1F8A6A1-C9C7-4FDF-B4DA-1E86B6A355F8}"/>
              </a:ext>
            </a:extLst>
          </p:cNvPr>
          <p:cNvSpPr>
            <a:spLocks noGrp="1"/>
          </p:cNvSpPr>
          <p:nvPr>
            <p:ph type="body" idx="1"/>
          </p:nvPr>
        </p:nvSpPr>
        <p:spPr>
          <a:xfrm>
            <a:off x="571499" y="2075688"/>
            <a:ext cx="11059811" cy="381808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AACC44A-C635-4CD0-90E9-D9503AF4CCF2}"/>
              </a:ext>
            </a:extLst>
          </p:cNvPr>
          <p:cNvSpPr>
            <a:spLocks noGrp="1"/>
          </p:cNvSpPr>
          <p:nvPr>
            <p:ph type="dt" sz="half" idx="2"/>
          </p:nvPr>
        </p:nvSpPr>
        <p:spPr>
          <a:xfrm>
            <a:off x="8036732" y="6397103"/>
            <a:ext cx="3091928" cy="365125"/>
          </a:xfrm>
          <a:prstGeom prst="rect">
            <a:avLst/>
          </a:prstGeom>
        </p:spPr>
        <p:txBody>
          <a:bodyPr vert="horz" lIns="91440" tIns="45720" rIns="91440" bIns="45720" rtlCol="0" anchor="ctr"/>
          <a:lstStyle>
            <a:lvl1pPr algn="r">
              <a:defRPr sz="800" cap="all" spc="200" baseline="0">
                <a:solidFill>
                  <a:schemeClr val="tx1"/>
                </a:solidFill>
              </a:defRPr>
            </a:lvl1pPr>
          </a:lstStyle>
          <a:p>
            <a:fld id="{1C8322F6-1C60-46CF-968C-BC20E470F443}" type="datetimeFigureOut">
              <a:rPr lang="en-US" smtClean="0"/>
              <a:t>12/15/2024</a:t>
            </a:fld>
            <a:endParaRPr lang="en-US"/>
          </a:p>
        </p:txBody>
      </p:sp>
      <p:sp>
        <p:nvSpPr>
          <p:cNvPr id="5" name="Footer Placeholder 4">
            <a:extLst>
              <a:ext uri="{FF2B5EF4-FFF2-40B4-BE49-F238E27FC236}">
                <a16:creationId xmlns:a16="http://schemas.microsoft.com/office/drawing/2014/main" id="{58ABF682-1A47-492C-81E3-9DB0A50ECB1F}"/>
              </a:ext>
            </a:extLst>
          </p:cNvPr>
          <p:cNvSpPr>
            <a:spLocks noGrp="1"/>
          </p:cNvSpPr>
          <p:nvPr>
            <p:ph type="ftr" sz="quarter" idx="3"/>
          </p:nvPr>
        </p:nvSpPr>
        <p:spPr>
          <a:xfrm>
            <a:off x="475782" y="6397103"/>
            <a:ext cx="4114800" cy="365125"/>
          </a:xfrm>
          <a:prstGeom prst="rect">
            <a:avLst/>
          </a:prstGeom>
        </p:spPr>
        <p:txBody>
          <a:bodyPr vert="horz" lIns="91440" tIns="45720" rIns="91440" bIns="45720" rtlCol="0" anchor="ctr"/>
          <a:lstStyle>
            <a:lvl1pPr algn="l">
              <a:defRPr sz="800" cap="all" spc="200" baseline="0">
                <a:solidFill>
                  <a:schemeClr val="tx1"/>
                </a:solidFill>
              </a:defRPr>
            </a:lvl1pPr>
          </a:lstStyle>
          <a:p>
            <a:endParaRPr lang="en-US"/>
          </a:p>
        </p:txBody>
      </p:sp>
      <p:sp>
        <p:nvSpPr>
          <p:cNvPr id="6" name="Slide Number Placeholder 5">
            <a:extLst>
              <a:ext uri="{FF2B5EF4-FFF2-40B4-BE49-F238E27FC236}">
                <a16:creationId xmlns:a16="http://schemas.microsoft.com/office/drawing/2014/main" id="{6CCC814B-9105-44ED-98A9-D326B2E2605C}"/>
              </a:ext>
            </a:extLst>
          </p:cNvPr>
          <p:cNvSpPr>
            <a:spLocks noGrp="1"/>
          </p:cNvSpPr>
          <p:nvPr>
            <p:ph type="sldNum" sz="quarter" idx="4"/>
          </p:nvPr>
        </p:nvSpPr>
        <p:spPr>
          <a:xfrm>
            <a:off x="11024553" y="6397103"/>
            <a:ext cx="700775" cy="365125"/>
          </a:xfrm>
          <a:prstGeom prst="rect">
            <a:avLst/>
          </a:prstGeom>
        </p:spPr>
        <p:txBody>
          <a:bodyPr vert="horz" lIns="91440" tIns="45720" rIns="91440" bIns="45720" rtlCol="0" anchor="ctr"/>
          <a:lstStyle>
            <a:lvl1pPr algn="r">
              <a:defRPr sz="800">
                <a:solidFill>
                  <a:schemeClr val="tx1"/>
                </a:solidFill>
              </a:defRPr>
            </a:lvl1pPr>
          </a:lstStyle>
          <a:p>
            <a:fld id="{5EEB83C2-341F-4C28-A243-1C56DDDA54D3}" type="slidenum">
              <a:rPr lang="en-US" smtClean="0"/>
              <a:t>‹#›</a:t>
            </a:fld>
            <a:endParaRPr lang="en-US"/>
          </a:p>
        </p:txBody>
      </p:sp>
      <p:cxnSp>
        <p:nvCxnSpPr>
          <p:cNvPr id="20" name="Straight Connector 19">
            <a:extLst>
              <a:ext uri="{FF2B5EF4-FFF2-40B4-BE49-F238E27FC236}">
                <a16:creationId xmlns:a16="http://schemas.microsoft.com/office/drawing/2014/main" id="{A6814345-41DE-42C5-8657-66C1417DF81A}"/>
              </a:ext>
            </a:extLst>
          </p:cNvPr>
          <p:cNvCxnSpPr>
            <a:cxnSpLocks/>
          </p:cNvCxnSpPr>
          <p:nvPr/>
        </p:nvCxnSpPr>
        <p:spPr>
          <a:xfrm flipH="1">
            <a:off x="566094" y="6286347"/>
            <a:ext cx="1105981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7E68E419-3727-4F5E-8840-AF149B33B0B7}"/>
              </a:ext>
            </a:extLst>
          </p:cNvPr>
          <p:cNvCxnSpPr>
            <a:cxnSpLocks/>
          </p:cNvCxnSpPr>
          <p:nvPr/>
        </p:nvCxnSpPr>
        <p:spPr>
          <a:xfrm flipH="1">
            <a:off x="577485" y="1883336"/>
            <a:ext cx="1105981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0519B6EC-D7AE-452F-8D0C-D11BD3377F3E}"/>
              </a:ext>
            </a:extLst>
          </p:cNvPr>
          <p:cNvCxnSpPr>
            <a:cxnSpLocks/>
          </p:cNvCxnSpPr>
          <p:nvPr/>
        </p:nvCxnSpPr>
        <p:spPr>
          <a:xfrm flipH="1">
            <a:off x="577485" y="571500"/>
            <a:ext cx="1105981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0161110"/>
      </p:ext>
    </p:extLst>
  </p:cSld>
  <p:clrMap bg1="lt1" tx1="dk1" bg2="lt2" tx2="dk2" accent1="accent1" accent2="accent2" accent3="accent3" accent4="accent4" accent5="accent5" accent6="accent6" hlink="hlink" folHlink="folHlink"/>
  <p:sldLayoutIdLst>
    <p:sldLayoutId id="2147483683" r:id="rId1"/>
    <p:sldLayoutId id="2147483682" r:id="rId2"/>
    <p:sldLayoutId id="2147483681" r:id="rId3"/>
    <p:sldLayoutId id="2147483680" r:id="rId4"/>
    <p:sldLayoutId id="2147483679" r:id="rId5"/>
    <p:sldLayoutId id="2147483678" r:id="rId6"/>
    <p:sldLayoutId id="2147483677" r:id="rId7"/>
    <p:sldLayoutId id="2147483676" r:id="rId8"/>
    <p:sldLayoutId id="2147483675" r:id="rId9"/>
    <p:sldLayoutId id="2147483674" r:id="rId10"/>
    <p:sldLayoutId id="2147483673" r:id="rId11"/>
  </p:sldLayoutIdLst>
  <p:hf hdr="0" ftr="0" dt="0"/>
  <p:txStyles>
    <p:titleStyle>
      <a:lvl1pPr algn="l" defTabSz="914400" rtl="0" eaLnBrk="1" latinLnBrk="0" hangingPunct="1">
        <a:lnSpc>
          <a:spcPct val="90000"/>
        </a:lnSpc>
        <a:spcBef>
          <a:spcPct val="0"/>
        </a:spcBef>
        <a:buNone/>
        <a:defRPr sz="4000" kern="1200" spc="-100" baseline="0">
          <a:solidFill>
            <a:schemeClr val="tx1"/>
          </a:solidFill>
          <a:latin typeface="Batang" panose="02030600000101010101" pitchFamily="18" charset="-127"/>
          <a:ea typeface="Batang" panose="02030600000101010101" pitchFamily="18" charset="-127"/>
          <a:cs typeface="+mj-cs"/>
        </a:defRPr>
      </a:lvl1pPr>
    </p:titleStyle>
    <p:bodyStyle>
      <a:lvl1pPr marL="228600" indent="-228600" algn="l" defTabSz="914400" rtl="0" eaLnBrk="1" latinLnBrk="0" hangingPunct="1">
        <a:lnSpc>
          <a:spcPct val="120000"/>
        </a:lnSpc>
        <a:spcBef>
          <a:spcPts val="1000"/>
        </a:spcBef>
        <a:buSzPct val="80000"/>
        <a:buFont typeface="Arial" panose="020B0604020202020204" pitchFamily="34" charset="0"/>
        <a:buChar char="•"/>
        <a:defRPr sz="2000" kern="1200">
          <a:solidFill>
            <a:schemeClr val="tx1"/>
          </a:solidFill>
          <a:latin typeface="+mn-lt"/>
          <a:ea typeface="+mn-ea"/>
          <a:cs typeface="+mn-cs"/>
        </a:defRPr>
      </a:lvl1pPr>
      <a:lvl2pPr marL="457200" indent="-228600" algn="l" defTabSz="914400" rtl="0" eaLnBrk="1" latinLnBrk="0" hangingPunct="1">
        <a:lnSpc>
          <a:spcPct val="120000"/>
        </a:lnSpc>
        <a:spcBef>
          <a:spcPts val="500"/>
        </a:spcBef>
        <a:buSzPct val="80000"/>
        <a:buFont typeface="Avenir Next LT Pro Light" panose="020B0304020202020204" pitchFamily="34" charset="0"/>
        <a:buChar char="–"/>
        <a:defRPr sz="1800" kern="1200">
          <a:solidFill>
            <a:schemeClr val="tx1"/>
          </a:solidFill>
          <a:latin typeface="+mn-lt"/>
          <a:ea typeface="+mn-ea"/>
          <a:cs typeface="+mn-cs"/>
        </a:defRPr>
      </a:lvl2pPr>
      <a:lvl3pPr marL="731520" indent="-228600" algn="l" defTabSz="914400" rtl="0" eaLnBrk="1" latinLnBrk="0" hangingPunct="1">
        <a:lnSpc>
          <a:spcPct val="120000"/>
        </a:lnSpc>
        <a:spcBef>
          <a:spcPts val="500"/>
        </a:spcBef>
        <a:buSzPct val="80000"/>
        <a:buFont typeface="Arial" panose="020B0604020202020204" pitchFamily="34" charset="0"/>
        <a:buChar char="•"/>
        <a:defRPr sz="1600" kern="1200">
          <a:solidFill>
            <a:schemeClr val="tx1"/>
          </a:solidFill>
          <a:latin typeface="+mn-lt"/>
          <a:ea typeface="+mn-ea"/>
          <a:cs typeface="+mn-cs"/>
        </a:defRPr>
      </a:lvl3pPr>
      <a:lvl4pPr marL="1005840" indent="-228600" algn="l" defTabSz="914400" rtl="0" eaLnBrk="1" latinLnBrk="0" hangingPunct="1">
        <a:lnSpc>
          <a:spcPct val="120000"/>
        </a:lnSpc>
        <a:spcBef>
          <a:spcPts val="500"/>
        </a:spcBef>
        <a:buSzPct val="80000"/>
        <a:buFont typeface="Avenir Next LT Pro Light" panose="020B0304020202020204" pitchFamily="34" charset="0"/>
        <a:buChar char="–"/>
        <a:defRPr sz="1400" kern="1200">
          <a:solidFill>
            <a:schemeClr val="tx1"/>
          </a:solidFill>
          <a:latin typeface="+mn-lt"/>
          <a:ea typeface="+mn-ea"/>
          <a:cs typeface="+mn-cs"/>
        </a:defRPr>
      </a:lvl4pPr>
      <a:lvl5pPr marL="1280160" indent="-228600" algn="l" defTabSz="914400" rtl="0" eaLnBrk="1" latinLnBrk="0" hangingPunct="1">
        <a:lnSpc>
          <a:spcPct val="120000"/>
        </a:lnSpc>
        <a:spcBef>
          <a:spcPts val="500"/>
        </a:spcBef>
        <a:buSzPct val="80000"/>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www.studentdoctor.net/2016/11/true-pass-fail-curriculum-key-learning-collegiality/" TargetMode="External"/><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28.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3.xml"/><Relationship Id="rId7" Type="http://schemas.openxmlformats.org/officeDocument/2006/relationships/image" Target="../media/image35.jpeg"/><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6.xml.rels><?xml version="1.0" encoding="UTF-8" standalone="yes"?>
<Relationships xmlns="http://schemas.openxmlformats.org/package/2006/relationships"><Relationship Id="rId3" Type="http://schemas.openxmlformats.org/officeDocument/2006/relationships/image" Target="../media/image43.svg"/><Relationship Id="rId2" Type="http://schemas.openxmlformats.org/officeDocument/2006/relationships/image" Target="../media/image42.png"/><Relationship Id="rId1" Type="http://schemas.openxmlformats.org/officeDocument/2006/relationships/slideLayout" Target="../slideLayouts/slideLayout2.xml"/><Relationship Id="rId5" Type="http://schemas.openxmlformats.org/officeDocument/2006/relationships/hyperlink" Target="https://ocw.cs.pub.ro/courses/ewis/laboratoare/09" TargetMode="External"/><Relationship Id="rId4" Type="http://schemas.openxmlformats.org/officeDocument/2006/relationships/image" Target="../media/image44.png"/></Relationships>
</file>

<file path=ppt/slides/_rels/slide1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 Id="rId6" Type="http://schemas.openxmlformats.org/officeDocument/2006/relationships/image" Target="../media/image53.jpeg"/><Relationship Id="rId5" Type="http://schemas.openxmlformats.org/officeDocument/2006/relationships/image" Target="../media/image52.png"/><Relationship Id="rId4" Type="http://schemas.openxmlformats.org/officeDocument/2006/relationships/image" Target="../media/image51.png"/></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0.svg"/><Relationship Id="rId3" Type="http://schemas.openxmlformats.org/officeDocument/2006/relationships/image" Target="../media/image10.svg"/><Relationship Id="rId7" Type="http://schemas.openxmlformats.org/officeDocument/2006/relationships/image" Target="../media/image14.svg"/><Relationship Id="rId12" Type="http://schemas.openxmlformats.org/officeDocument/2006/relationships/image" Target="../media/image19.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3.png"/><Relationship Id="rId11" Type="http://schemas.openxmlformats.org/officeDocument/2006/relationships/image" Target="../media/image18.svg"/><Relationship Id="rId5" Type="http://schemas.openxmlformats.org/officeDocument/2006/relationships/image" Target="../media/image12.sv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51" name="Rectangle 50">
            <a:extLst>
              <a:ext uri="{FF2B5EF4-FFF2-40B4-BE49-F238E27FC236}">
                <a16:creationId xmlns:a16="http://schemas.microsoft.com/office/drawing/2014/main" id="{C63AB9E1-499E-41EB-A74E-905920CCDF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82" y="0"/>
            <a:ext cx="1219878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520601" y="4840264"/>
            <a:ext cx="8044280" cy="1215547"/>
          </a:xfrm>
        </p:spPr>
        <p:txBody>
          <a:bodyPr anchor="ctr">
            <a:normAutofit/>
          </a:bodyPr>
          <a:lstStyle/>
          <a:p>
            <a:r>
              <a:rPr lang="en-US">
                <a:latin typeface="Batang"/>
                <a:ea typeface="Batang"/>
              </a:rPr>
              <a:t>POMS 6220 Class Project</a:t>
            </a:r>
            <a:endParaRPr lang="en-US"/>
          </a:p>
        </p:txBody>
      </p:sp>
      <p:sp>
        <p:nvSpPr>
          <p:cNvPr id="3" name="Subtitle 2"/>
          <p:cNvSpPr>
            <a:spLocks noGrp="1"/>
          </p:cNvSpPr>
          <p:nvPr>
            <p:ph type="subTitle" idx="1"/>
          </p:nvPr>
        </p:nvSpPr>
        <p:spPr>
          <a:xfrm>
            <a:off x="9189720" y="4753342"/>
            <a:ext cx="2519973" cy="1389390"/>
          </a:xfrm>
        </p:spPr>
        <p:txBody>
          <a:bodyPr anchor="ctr">
            <a:normAutofit/>
          </a:bodyPr>
          <a:lstStyle/>
          <a:p>
            <a:pPr>
              <a:lnSpc>
                <a:spcPct val="120000"/>
              </a:lnSpc>
            </a:pPr>
            <a:r>
              <a:rPr lang="en-US" sz="1100">
                <a:latin typeface="Batang"/>
                <a:ea typeface="Batang"/>
                <a:cs typeface="Segoe UI"/>
              </a:rPr>
              <a:t>Saumya Joshi</a:t>
            </a:r>
          </a:p>
          <a:p>
            <a:pPr>
              <a:lnSpc>
                <a:spcPct val="120000"/>
              </a:lnSpc>
            </a:pPr>
            <a:r>
              <a:rPr lang="en-US" sz="1100">
                <a:latin typeface="Batang"/>
                <a:ea typeface="Batang"/>
                <a:cs typeface="Segoe UI"/>
              </a:rPr>
              <a:t>Nishka Srikanth,</a:t>
            </a:r>
          </a:p>
          <a:p>
            <a:pPr>
              <a:lnSpc>
                <a:spcPct val="120000"/>
              </a:lnSpc>
            </a:pPr>
            <a:r>
              <a:rPr lang="en-US" sz="1100">
                <a:latin typeface="Batang"/>
                <a:ea typeface="Batang"/>
                <a:cs typeface="Segoe UI"/>
              </a:rPr>
              <a:t>Pavani Narla,</a:t>
            </a:r>
          </a:p>
          <a:p>
            <a:pPr>
              <a:lnSpc>
                <a:spcPct val="120000"/>
              </a:lnSpc>
            </a:pPr>
            <a:r>
              <a:rPr lang="en-US" sz="1100">
                <a:latin typeface="Batang"/>
                <a:ea typeface="Batang"/>
                <a:cs typeface="Segoe UI"/>
              </a:rPr>
              <a:t>Ela Williams </a:t>
            </a:r>
            <a:endParaRPr lang="en-US">
              <a:latin typeface="Batang"/>
              <a:ea typeface="Batang"/>
            </a:endParaRPr>
          </a:p>
        </p:txBody>
      </p:sp>
      <p:pic>
        <p:nvPicPr>
          <p:cNvPr id="52" name="Picture 51" descr="An abstract design with lines and financial symbols">
            <a:extLst>
              <a:ext uri="{FF2B5EF4-FFF2-40B4-BE49-F238E27FC236}">
                <a16:creationId xmlns:a16="http://schemas.microsoft.com/office/drawing/2014/main" id="{0D4318AC-33B0-0F27-C986-F4DB017F76D0}"/>
              </a:ext>
            </a:extLst>
          </p:cNvPr>
          <p:cNvPicPr>
            <a:picLocks noChangeAspect="1"/>
          </p:cNvPicPr>
          <p:nvPr/>
        </p:nvPicPr>
        <p:blipFill>
          <a:blip r:embed="rId2"/>
          <a:srcRect t="25132" b="25132"/>
          <a:stretch/>
        </p:blipFill>
        <p:spPr>
          <a:xfrm>
            <a:off x="-6781" y="1"/>
            <a:ext cx="12198782" cy="4042122"/>
          </a:xfrm>
          <a:prstGeom prst="rect">
            <a:avLst/>
          </a:prstGeom>
        </p:spPr>
      </p:pic>
      <p:cxnSp>
        <p:nvCxnSpPr>
          <p:cNvPr id="53" name="Straight Connector 52">
            <a:extLst>
              <a:ext uri="{FF2B5EF4-FFF2-40B4-BE49-F238E27FC236}">
                <a16:creationId xmlns:a16="http://schemas.microsoft.com/office/drawing/2014/main" id="{CEEA40C4-6B9E-4B9E-8CDF-A0C572462EA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65869" y="4610607"/>
            <a:ext cx="1105479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0A54810C-5CC0-45D3-BD8F-C4407F92F56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877300" y="4610607"/>
            <a:ext cx="0" cy="167486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AE458AAC-F667-498F-A263-A8C7AB4FC9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61819" y="6289514"/>
            <a:ext cx="1105479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5085067A-0EBD-D177-698B-178E00116588}"/>
              </a:ext>
            </a:extLst>
          </p:cNvPr>
          <p:cNvSpPr>
            <a:spLocks noGrp="1"/>
          </p:cNvSpPr>
          <p:nvPr>
            <p:ph type="sldNum" sz="quarter" idx="12"/>
          </p:nvPr>
        </p:nvSpPr>
        <p:spPr/>
        <p:txBody>
          <a:bodyPr/>
          <a:lstStyle/>
          <a:p>
            <a:fld id="{5EEB83C2-341F-4C28-A243-1C56DDDA54D3}" type="slidenum">
              <a:rPr lang="en-US" smtClean="0"/>
              <a:t>1</a:t>
            </a:fld>
            <a:endParaRPr lang="en-US"/>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889F449-A8C1-4223-8D3F-453A7C9303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21B9F5E-275D-8863-6637-8CDA0E4BC97B}"/>
              </a:ext>
            </a:extLst>
          </p:cNvPr>
          <p:cNvSpPr>
            <a:spLocks noGrp="1"/>
          </p:cNvSpPr>
          <p:nvPr>
            <p:ph type="title"/>
          </p:nvPr>
        </p:nvSpPr>
        <p:spPr>
          <a:xfrm>
            <a:off x="8063902" y="877584"/>
            <a:ext cx="3556597" cy="5191824"/>
          </a:xfrm>
        </p:spPr>
        <p:txBody>
          <a:bodyPr anchor="b">
            <a:normAutofit/>
          </a:bodyPr>
          <a:lstStyle/>
          <a:p>
            <a:pPr algn="r"/>
            <a:r>
              <a:rPr lang="en-US" b="1">
                <a:latin typeface="Batang"/>
                <a:ea typeface="Batang"/>
              </a:rPr>
              <a:t>Methodology</a:t>
            </a:r>
            <a:r>
              <a:rPr lang="en-US">
                <a:latin typeface="Batang"/>
                <a:ea typeface="Batang"/>
              </a:rPr>
              <a:t> </a:t>
            </a:r>
            <a:endParaRPr lang="en-US"/>
          </a:p>
        </p:txBody>
      </p:sp>
      <p:cxnSp>
        <p:nvCxnSpPr>
          <p:cNvPr id="18" name="Straight Connector 17">
            <a:extLst>
              <a:ext uri="{FF2B5EF4-FFF2-40B4-BE49-F238E27FC236}">
                <a16:creationId xmlns:a16="http://schemas.microsoft.com/office/drawing/2014/main" id="{C8F3C27F-5DD1-4734-BC17-6CA44602646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71501" y="6286500"/>
            <a:ext cx="1104899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3F090CEE-42FF-4CEE-ABF8-11F35C2908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729186" y="571500"/>
            <a:ext cx="0" cy="5715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9B483DE6-F425-4CA0-9983-0778A131FA7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71501" y="571500"/>
            <a:ext cx="1104899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227892F5-323E-6893-4CCB-66737886844A}"/>
              </a:ext>
            </a:extLst>
          </p:cNvPr>
          <p:cNvSpPr>
            <a:spLocks noGrp="1"/>
          </p:cNvSpPr>
          <p:nvPr>
            <p:ph idx="1"/>
          </p:nvPr>
        </p:nvSpPr>
        <p:spPr>
          <a:xfrm>
            <a:off x="571500" y="1056490"/>
            <a:ext cx="6935705" cy="5601760"/>
          </a:xfrm>
        </p:spPr>
        <p:txBody>
          <a:bodyPr vert="horz" lIns="91440" tIns="45720" rIns="91440" bIns="45720" rtlCol="0" anchor="t">
            <a:normAutofit/>
          </a:bodyPr>
          <a:lstStyle/>
          <a:p>
            <a:pPr marL="0" indent="0" algn="just">
              <a:lnSpc>
                <a:spcPct val="110000"/>
              </a:lnSpc>
              <a:buNone/>
            </a:pPr>
            <a:r>
              <a:rPr lang="en-US" sz="1400" b="1">
                <a:ea typeface="+mn-lt"/>
                <a:cs typeface="+mn-lt"/>
              </a:rPr>
              <a:t>Source and Initial State of Data</a:t>
            </a:r>
            <a:r>
              <a:rPr lang="en-US" sz="1400">
                <a:ea typeface="+mn-lt"/>
                <a:cs typeface="+mn-lt"/>
              </a:rPr>
              <a:t>:</a:t>
            </a:r>
            <a:endParaRPr lang="en-US"/>
          </a:p>
          <a:p>
            <a:pPr algn="just">
              <a:lnSpc>
                <a:spcPct val="110000"/>
              </a:lnSpc>
            </a:pPr>
            <a:r>
              <a:rPr lang="en-US" sz="1400">
                <a:ea typeface="+mn-lt"/>
                <a:cs typeface="+mn-lt"/>
              </a:rPr>
              <a:t>The dataset is sourced from Kaggle and was already pre-cleaned to a significant extent.</a:t>
            </a:r>
          </a:p>
          <a:p>
            <a:pPr algn="just">
              <a:lnSpc>
                <a:spcPct val="110000"/>
              </a:lnSpc>
            </a:pPr>
            <a:r>
              <a:rPr lang="en-US" sz="1400">
                <a:ea typeface="+mn-lt"/>
                <a:cs typeface="+mn-lt"/>
              </a:rPr>
              <a:t>Initial inspection revealed redundant and irrelevant columns, which needed modification for better usability and analysis.</a:t>
            </a:r>
            <a:endParaRPr lang="en-US" sz="1400"/>
          </a:p>
          <a:p>
            <a:pPr marL="0" indent="0" algn="just">
              <a:lnSpc>
                <a:spcPct val="110000"/>
              </a:lnSpc>
              <a:buNone/>
            </a:pPr>
            <a:r>
              <a:rPr lang="en-US" sz="1400" b="1">
                <a:ea typeface="+mn-lt"/>
                <a:cs typeface="+mn-lt"/>
              </a:rPr>
              <a:t>Modifications and Feature Engineering</a:t>
            </a:r>
            <a:r>
              <a:rPr lang="en-US" sz="1400">
                <a:ea typeface="+mn-lt"/>
                <a:cs typeface="+mn-lt"/>
              </a:rPr>
              <a:t>:</a:t>
            </a:r>
            <a:endParaRPr lang="en-US" sz="1400"/>
          </a:p>
          <a:p>
            <a:pPr marL="0" indent="0" algn="just">
              <a:lnSpc>
                <a:spcPct val="110000"/>
              </a:lnSpc>
              <a:buNone/>
            </a:pPr>
            <a:r>
              <a:rPr lang="en-US" sz="1400" b="1">
                <a:ea typeface="+mn-lt"/>
                <a:cs typeface="+mn-lt"/>
              </a:rPr>
              <a:t>Ethnicity to Location Transformation</a:t>
            </a:r>
            <a:r>
              <a:rPr lang="en-US" sz="1400">
                <a:ea typeface="+mn-lt"/>
                <a:cs typeface="+mn-lt"/>
              </a:rPr>
              <a:t>:</a:t>
            </a:r>
          </a:p>
          <a:p>
            <a:pPr algn="just">
              <a:lnSpc>
                <a:spcPct val="110000"/>
              </a:lnSpc>
            </a:pPr>
            <a:r>
              <a:rPr lang="en-US" sz="1400">
                <a:ea typeface="+mn-lt"/>
                <a:cs typeface="+mn-lt"/>
              </a:rPr>
              <a:t>The 'ethnicity' column was replaced with 'location' to align better with the correlation to degrees and contextual analysis.</a:t>
            </a:r>
          </a:p>
          <a:p>
            <a:pPr algn="just">
              <a:lnSpc>
                <a:spcPct val="110000"/>
              </a:lnSpc>
            </a:pPr>
            <a:r>
              <a:rPr lang="en-US" sz="1400">
                <a:ea typeface="+mn-lt"/>
                <a:cs typeface="+mn-lt"/>
              </a:rPr>
              <a:t>The transformation maintained the dataset's interpretability and statistical relevance. </a:t>
            </a:r>
            <a:endParaRPr lang="en-US" sz="1400"/>
          </a:p>
          <a:p>
            <a:pPr marL="0" indent="0" algn="just">
              <a:lnSpc>
                <a:spcPct val="110000"/>
              </a:lnSpc>
              <a:buNone/>
            </a:pPr>
            <a:r>
              <a:rPr lang="en-US" sz="1400" b="1">
                <a:ea typeface="+mn-lt"/>
                <a:cs typeface="+mn-lt"/>
              </a:rPr>
              <a:t>Removal of Redundancy</a:t>
            </a:r>
            <a:r>
              <a:rPr lang="en-US" sz="1400">
                <a:ea typeface="+mn-lt"/>
                <a:cs typeface="+mn-lt"/>
              </a:rPr>
              <a:t>:</a:t>
            </a:r>
          </a:p>
          <a:p>
            <a:pPr algn="just">
              <a:lnSpc>
                <a:spcPct val="110000"/>
              </a:lnSpc>
            </a:pPr>
            <a:r>
              <a:rPr lang="en-US" sz="1400">
                <a:ea typeface="+mn-lt"/>
                <a:cs typeface="+mn-lt"/>
              </a:rPr>
              <a:t>The 'total score' column was removed since individual test scores already provided sufficient granularity.</a:t>
            </a:r>
          </a:p>
          <a:p>
            <a:pPr algn="just">
              <a:lnSpc>
                <a:spcPct val="110000"/>
              </a:lnSpc>
            </a:pPr>
            <a:r>
              <a:rPr lang="en-US" sz="1400">
                <a:ea typeface="+mn-lt"/>
                <a:cs typeface="+mn-lt"/>
              </a:rPr>
              <a:t>This ensured no duplication of information and streamlined data for modeling.</a:t>
            </a:r>
            <a:endParaRPr lang="en-US" sz="1400"/>
          </a:p>
          <a:p>
            <a:pPr marL="285750" indent="-285750" algn="just">
              <a:lnSpc>
                <a:spcPct val="110000"/>
              </a:lnSpc>
            </a:pPr>
            <a:endParaRPr lang="en-US" sz="1400"/>
          </a:p>
          <a:p>
            <a:pPr algn="just">
              <a:lnSpc>
                <a:spcPct val="110000"/>
              </a:lnSpc>
            </a:pPr>
            <a:endParaRPr lang="en-US" sz="1400"/>
          </a:p>
        </p:txBody>
      </p:sp>
      <p:pic>
        <p:nvPicPr>
          <p:cNvPr id="4" name="Graphic 6" descr="Database">
            <a:extLst>
              <a:ext uri="{FF2B5EF4-FFF2-40B4-BE49-F238E27FC236}">
                <a16:creationId xmlns:a16="http://schemas.microsoft.com/office/drawing/2014/main" id="{0A89F743-73EB-1716-9F0B-9BF74255735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948877" y="1433801"/>
            <a:ext cx="3791364" cy="3791364"/>
          </a:xfrm>
          <a:prstGeom prst="rect">
            <a:avLst/>
          </a:prstGeom>
        </p:spPr>
      </p:pic>
      <p:sp>
        <p:nvSpPr>
          <p:cNvPr id="5" name="Slide Number Placeholder 4">
            <a:extLst>
              <a:ext uri="{FF2B5EF4-FFF2-40B4-BE49-F238E27FC236}">
                <a16:creationId xmlns:a16="http://schemas.microsoft.com/office/drawing/2014/main" id="{7918AE06-9087-C815-5C5E-8CB15C5F5553}"/>
              </a:ext>
            </a:extLst>
          </p:cNvPr>
          <p:cNvSpPr>
            <a:spLocks noGrp="1"/>
          </p:cNvSpPr>
          <p:nvPr>
            <p:ph type="sldNum" sz="quarter" idx="12"/>
          </p:nvPr>
        </p:nvSpPr>
        <p:spPr/>
        <p:txBody>
          <a:bodyPr/>
          <a:lstStyle/>
          <a:p>
            <a:fld id="{5EEB83C2-341F-4C28-A243-1C56DDDA54D3}" type="slidenum">
              <a:rPr lang="en-US" smtClean="0"/>
              <a:t>10</a:t>
            </a:fld>
            <a:endParaRPr lang="en-US"/>
          </a:p>
        </p:txBody>
      </p:sp>
    </p:spTree>
    <p:extLst>
      <p:ext uri="{BB962C8B-B14F-4D97-AF65-F5344CB8AC3E}">
        <p14:creationId xmlns:p14="http://schemas.microsoft.com/office/powerpoint/2010/main" val="14369830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A6814345-41DE-42C5-8657-66C1417DF8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66094" y="6286347"/>
            <a:ext cx="1105981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7E68E419-3727-4F5E-8840-AF149B33B0B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77485" y="1883336"/>
            <a:ext cx="1105981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0519B6EC-D7AE-452F-8D0C-D11BD3377F3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77485" y="571500"/>
            <a:ext cx="1105981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5" name="Rectangle 14">
            <a:extLst>
              <a:ext uri="{FF2B5EF4-FFF2-40B4-BE49-F238E27FC236}">
                <a16:creationId xmlns:a16="http://schemas.microsoft.com/office/drawing/2014/main" id="{5889F449-A8C1-4223-8D3F-453A7C9303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Connector 16">
            <a:extLst>
              <a:ext uri="{FF2B5EF4-FFF2-40B4-BE49-F238E27FC236}">
                <a16:creationId xmlns:a16="http://schemas.microsoft.com/office/drawing/2014/main" id="{9B483DE6-F425-4CA0-9983-0778A131FA7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71501" y="571500"/>
            <a:ext cx="1104899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C8F3C27F-5DD1-4734-BC17-6CA44602646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71501" y="6286500"/>
            <a:ext cx="1104899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61F67967-936C-4D11-B434-DEBD15F2B7E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314700" y="571500"/>
            <a:ext cx="0" cy="5715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B23583FF-7EED-FEEA-6E4C-14FC3330E2A8}"/>
              </a:ext>
            </a:extLst>
          </p:cNvPr>
          <p:cNvSpPr txBox="1"/>
          <p:nvPr/>
        </p:nvSpPr>
        <p:spPr>
          <a:xfrm>
            <a:off x="3526570" y="697680"/>
            <a:ext cx="7930828" cy="5472003"/>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Autofit/>
          </a:bodyPr>
          <a:lstStyle/>
          <a:p>
            <a:pPr indent="-228600">
              <a:lnSpc>
                <a:spcPct val="110000"/>
              </a:lnSpc>
              <a:spcAft>
                <a:spcPts val="600"/>
              </a:spcAft>
              <a:buSzPct val="80000"/>
            </a:pPr>
            <a:r>
              <a:rPr lang="en-US" sz="1400" b="1"/>
              <a:t>Pass/Fail Column Creation</a:t>
            </a:r>
            <a:r>
              <a:rPr lang="en-US" sz="1400"/>
              <a:t>: A new column, 'Pass/Fail', was derived based on the scoring system:</a:t>
            </a:r>
          </a:p>
          <a:p>
            <a:pPr indent="-228600">
              <a:lnSpc>
                <a:spcPct val="110000"/>
              </a:lnSpc>
              <a:spcAft>
                <a:spcPts val="600"/>
              </a:spcAft>
              <a:buSzPct val="80000"/>
              <a:buFont typeface="Arial"/>
              <a:buChar char="•"/>
            </a:pPr>
            <a:r>
              <a:rPr lang="en-US" sz="1400"/>
              <a:t>Scores of 67 and below were categorized as "Fail."</a:t>
            </a:r>
          </a:p>
          <a:p>
            <a:pPr indent="-228600">
              <a:lnSpc>
                <a:spcPct val="110000"/>
              </a:lnSpc>
              <a:spcAft>
                <a:spcPts val="600"/>
              </a:spcAft>
              <a:buSzPct val="80000"/>
              <a:buFont typeface="Arial"/>
              <a:buChar char="•"/>
            </a:pPr>
            <a:r>
              <a:rPr lang="en-US" sz="1400"/>
              <a:t>Scores of 68 and above were categorized as "Pass."</a:t>
            </a:r>
          </a:p>
          <a:p>
            <a:pPr indent="-228600">
              <a:lnSpc>
                <a:spcPct val="110000"/>
              </a:lnSpc>
              <a:spcAft>
                <a:spcPts val="600"/>
              </a:spcAft>
              <a:buSzPct val="80000"/>
              <a:buFont typeface="Arial"/>
              <a:buChar char="•"/>
            </a:pPr>
            <a:r>
              <a:rPr lang="en-US" sz="1400"/>
              <a:t>This binary classification helped in subsequent categorical analysis.</a:t>
            </a:r>
          </a:p>
          <a:p>
            <a:pPr indent="-228600">
              <a:lnSpc>
                <a:spcPct val="110000"/>
              </a:lnSpc>
              <a:spcAft>
                <a:spcPts val="600"/>
              </a:spcAft>
              <a:buSzPct val="80000"/>
            </a:pPr>
            <a:r>
              <a:rPr lang="en-US" sz="1400" b="1"/>
              <a:t>Education Level Standardization:​</a:t>
            </a:r>
            <a:r>
              <a:rPr lang="en-US" sz="1400"/>
              <a:t> Adjustments were made to ensure uniformity:</a:t>
            </a:r>
          </a:p>
          <a:p>
            <a:pPr indent="-228600">
              <a:lnSpc>
                <a:spcPct val="110000"/>
              </a:lnSpc>
              <a:spcAft>
                <a:spcPts val="600"/>
              </a:spcAft>
              <a:buSzPct val="80000"/>
              <a:buFont typeface="Arial"/>
              <a:buChar char="•"/>
            </a:pPr>
            <a:r>
              <a:rPr lang="en-US" sz="1400"/>
              <a:t>'Some high school' was standardized to 'GED.'​</a:t>
            </a:r>
          </a:p>
          <a:p>
            <a:pPr indent="-228600">
              <a:lnSpc>
                <a:spcPct val="110000"/>
              </a:lnSpc>
              <a:spcAft>
                <a:spcPts val="600"/>
              </a:spcAft>
              <a:buSzPct val="80000"/>
              <a:buFont typeface="Arial"/>
              <a:buChar char="•"/>
            </a:pPr>
            <a:r>
              <a:rPr lang="en-US" sz="1400"/>
              <a:t>'High school' was renamed to 'High School Graduate.'​</a:t>
            </a:r>
          </a:p>
          <a:p>
            <a:pPr indent="-228600">
              <a:lnSpc>
                <a:spcPct val="110000"/>
              </a:lnSpc>
              <a:spcAft>
                <a:spcPts val="600"/>
              </a:spcAft>
              <a:buSzPct val="80000"/>
              <a:buFont typeface="Arial"/>
              <a:buChar char="•"/>
            </a:pPr>
            <a:r>
              <a:rPr lang="en-US" sz="1400"/>
              <a:t>Other categories like 'Masters,' 'Bachelors,' 'Associates,' and 'Some College' were left unchanged.</a:t>
            </a:r>
          </a:p>
          <a:p>
            <a:pPr indent="-228600">
              <a:lnSpc>
                <a:spcPct val="110000"/>
              </a:lnSpc>
              <a:spcAft>
                <a:spcPts val="600"/>
              </a:spcAft>
              <a:buSzPct val="80000"/>
            </a:pPr>
            <a:r>
              <a:rPr lang="en-US" sz="1400" b="1"/>
              <a:t>Score Filtering:</a:t>
            </a:r>
            <a:r>
              <a:rPr lang="en-US" sz="1400"/>
              <a:t> Data was sorted by scores from lowest to highest to evaluate distributions and identify outliers. </a:t>
            </a:r>
          </a:p>
          <a:p>
            <a:pPr indent="-228600">
              <a:lnSpc>
                <a:spcPct val="110000"/>
              </a:lnSpc>
              <a:spcAft>
                <a:spcPts val="600"/>
              </a:spcAft>
              <a:buSzPct val="80000"/>
              <a:buFont typeface="Arial"/>
              <a:buChar char="•"/>
            </a:pPr>
            <a:r>
              <a:rPr lang="en-US" sz="1400"/>
              <a:t>Scores were cross-checked against education levels to ensure logical consistency. </a:t>
            </a:r>
          </a:p>
          <a:p>
            <a:pPr indent="-228600">
              <a:lnSpc>
                <a:spcPct val="110000"/>
              </a:lnSpc>
              <a:spcAft>
                <a:spcPts val="600"/>
              </a:spcAft>
              <a:buSzPct val="80000"/>
            </a:pPr>
            <a:r>
              <a:rPr lang="en-US" sz="1400" b="1"/>
              <a:t>Preparation for WEKA: </a:t>
            </a:r>
          </a:p>
          <a:p>
            <a:pPr indent="-228600">
              <a:lnSpc>
                <a:spcPct val="110000"/>
              </a:lnSpc>
              <a:spcAft>
                <a:spcPts val="600"/>
              </a:spcAft>
              <a:buSzPct val="80000"/>
              <a:buFont typeface="Arial"/>
              <a:buChar char="•"/>
            </a:pPr>
            <a:r>
              <a:rPr lang="en-US" sz="1400"/>
              <a:t>The cleaned dataset was saved in an appropriate format compatible with WEKA. </a:t>
            </a:r>
          </a:p>
          <a:p>
            <a:pPr indent="-228600">
              <a:lnSpc>
                <a:spcPct val="110000"/>
              </a:lnSpc>
              <a:spcAft>
                <a:spcPts val="600"/>
              </a:spcAft>
              <a:buSzPct val="80000"/>
              <a:buFont typeface="Arial"/>
              <a:buChar char="•"/>
            </a:pPr>
            <a:r>
              <a:rPr lang="en-US" sz="1400"/>
              <a:t>All categorical variables were encoded, and numerical values were normalized as needed for specific algorithms. </a:t>
            </a:r>
          </a:p>
          <a:p>
            <a:pPr indent="-228600">
              <a:lnSpc>
                <a:spcPct val="110000"/>
              </a:lnSpc>
              <a:spcAft>
                <a:spcPts val="600"/>
              </a:spcAft>
              <a:buSzPct val="80000"/>
              <a:buFont typeface="Arial"/>
              <a:buChar char="•"/>
            </a:pPr>
            <a:r>
              <a:rPr lang="en-US" sz="1400"/>
              <a:t>The dataset was checked for missing values, ensuring completeness before running machine learning models. </a:t>
            </a:r>
          </a:p>
        </p:txBody>
      </p:sp>
      <p:pic>
        <p:nvPicPr>
          <p:cNvPr id="5" name="Picture 4" descr="A paper with a red pin on it&#10;&#10;Description automatically generated">
            <a:extLst>
              <a:ext uri="{FF2B5EF4-FFF2-40B4-BE49-F238E27FC236}">
                <a16:creationId xmlns:a16="http://schemas.microsoft.com/office/drawing/2014/main" id="{6466764A-C927-0C77-116D-E38290FB1035}"/>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453966" y="1838415"/>
            <a:ext cx="2458721" cy="3176803"/>
          </a:xfrm>
          <a:prstGeom prst="rect">
            <a:avLst/>
          </a:prstGeom>
        </p:spPr>
      </p:pic>
      <p:sp>
        <p:nvSpPr>
          <p:cNvPr id="2" name="Slide Number Placeholder 1">
            <a:extLst>
              <a:ext uri="{FF2B5EF4-FFF2-40B4-BE49-F238E27FC236}">
                <a16:creationId xmlns:a16="http://schemas.microsoft.com/office/drawing/2014/main" id="{10BFD7FA-348C-1ABD-1E56-5E5766670182}"/>
              </a:ext>
            </a:extLst>
          </p:cNvPr>
          <p:cNvSpPr>
            <a:spLocks noGrp="1"/>
          </p:cNvSpPr>
          <p:nvPr>
            <p:ph type="sldNum" sz="quarter" idx="12"/>
          </p:nvPr>
        </p:nvSpPr>
        <p:spPr/>
        <p:txBody>
          <a:bodyPr/>
          <a:lstStyle/>
          <a:p>
            <a:fld id="{5EEB83C2-341F-4C28-A243-1C56DDDA54D3}" type="slidenum">
              <a:rPr lang="en-US" smtClean="0"/>
              <a:t>11</a:t>
            </a:fld>
            <a:endParaRPr lang="en-US"/>
          </a:p>
        </p:txBody>
      </p:sp>
    </p:spTree>
    <p:extLst>
      <p:ext uri="{BB962C8B-B14F-4D97-AF65-F5344CB8AC3E}">
        <p14:creationId xmlns:p14="http://schemas.microsoft.com/office/powerpoint/2010/main" val="21629119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F0B1846-6CE5-47AE-B0D0-7202A39CEF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C98E7A0-B677-B327-9D12-630862846053}"/>
              </a:ext>
            </a:extLst>
          </p:cNvPr>
          <p:cNvSpPr>
            <a:spLocks noGrp="1"/>
          </p:cNvSpPr>
          <p:nvPr>
            <p:ph type="title"/>
          </p:nvPr>
        </p:nvSpPr>
        <p:spPr>
          <a:xfrm>
            <a:off x="521208" y="908006"/>
            <a:ext cx="3503409" cy="5070171"/>
          </a:xfrm>
        </p:spPr>
        <p:txBody>
          <a:bodyPr anchor="b">
            <a:normAutofit/>
          </a:bodyPr>
          <a:lstStyle/>
          <a:p>
            <a:r>
              <a:rPr lang="en-US" b="1">
                <a:latin typeface="Batang"/>
                <a:ea typeface="Batang"/>
              </a:rPr>
              <a:t>Data Models</a:t>
            </a:r>
            <a:endParaRPr lang="en-US" b="1"/>
          </a:p>
        </p:txBody>
      </p:sp>
      <p:cxnSp>
        <p:nvCxnSpPr>
          <p:cNvPr id="11" name="Straight Connector 10">
            <a:extLst>
              <a:ext uri="{FF2B5EF4-FFF2-40B4-BE49-F238E27FC236}">
                <a16:creationId xmlns:a16="http://schemas.microsoft.com/office/drawing/2014/main" id="{4B706659-8817-44F5-87F5-B7804F1CBE9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71501" y="6286500"/>
            <a:ext cx="1104899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CE7E0E66-59D6-4A3A-B1A2-84B90784328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419600" y="571500"/>
            <a:ext cx="0" cy="5715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64F6F91-27E3-4BF5-9BD7-E5923D27CC5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71501" y="571500"/>
            <a:ext cx="1104899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C1FE547B-494A-363B-7421-D43E8E849523}"/>
              </a:ext>
            </a:extLst>
          </p:cNvPr>
          <p:cNvGraphicFramePr>
            <a:graphicFrameLocks noGrp="1"/>
          </p:cNvGraphicFramePr>
          <p:nvPr>
            <p:ph idx="1"/>
            <p:extLst>
              <p:ext uri="{D42A27DB-BD31-4B8C-83A1-F6EECF244321}">
                <p14:modId xmlns:p14="http://schemas.microsoft.com/office/powerpoint/2010/main" val="4168328837"/>
              </p:ext>
            </p:extLst>
          </p:nvPr>
        </p:nvGraphicFramePr>
        <p:xfrm>
          <a:off x="5038410" y="1061686"/>
          <a:ext cx="6593202" cy="476224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8" name="Picture 67" descr="A magnifying glass over a globe&#10;&#10;Description automatically generated">
            <a:extLst>
              <a:ext uri="{FF2B5EF4-FFF2-40B4-BE49-F238E27FC236}">
                <a16:creationId xmlns:a16="http://schemas.microsoft.com/office/drawing/2014/main" id="{A7785D16-78E1-3AEB-5AB7-005CA9F4B704}"/>
              </a:ext>
            </a:extLst>
          </p:cNvPr>
          <p:cNvPicPr>
            <a:picLocks noChangeAspect="1"/>
          </p:cNvPicPr>
          <p:nvPr/>
        </p:nvPicPr>
        <p:blipFill>
          <a:blip r:embed="rId7"/>
          <a:srcRect r="156" b="9270"/>
          <a:stretch/>
        </p:blipFill>
        <p:spPr>
          <a:xfrm>
            <a:off x="95950" y="1060408"/>
            <a:ext cx="4325026" cy="3520198"/>
          </a:xfrm>
          <a:prstGeom prst="rect">
            <a:avLst/>
          </a:prstGeom>
        </p:spPr>
      </p:pic>
      <p:sp>
        <p:nvSpPr>
          <p:cNvPr id="16" name="Slide Number Placeholder 15">
            <a:extLst>
              <a:ext uri="{FF2B5EF4-FFF2-40B4-BE49-F238E27FC236}">
                <a16:creationId xmlns:a16="http://schemas.microsoft.com/office/drawing/2014/main" id="{5CCD50E2-0737-1E75-D2B5-C499F8A8926B}"/>
              </a:ext>
            </a:extLst>
          </p:cNvPr>
          <p:cNvSpPr>
            <a:spLocks noGrp="1"/>
          </p:cNvSpPr>
          <p:nvPr>
            <p:ph type="sldNum" sz="quarter" idx="12"/>
          </p:nvPr>
        </p:nvSpPr>
        <p:spPr/>
        <p:txBody>
          <a:bodyPr/>
          <a:lstStyle/>
          <a:p>
            <a:fld id="{5EEB83C2-341F-4C28-A243-1C56DDDA54D3}" type="slidenum">
              <a:rPr lang="en-US" smtClean="0"/>
              <a:t>12</a:t>
            </a:fld>
            <a:endParaRPr lang="en-US"/>
          </a:p>
        </p:txBody>
      </p:sp>
    </p:spTree>
    <p:extLst>
      <p:ext uri="{BB962C8B-B14F-4D97-AF65-F5344CB8AC3E}">
        <p14:creationId xmlns:p14="http://schemas.microsoft.com/office/powerpoint/2010/main" val="2454516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B4314D2-D2A1-4CD8-AC61-D3A8624096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1067739-5527-4FFB-F6E9-BD661A6A6A5C}"/>
              </a:ext>
            </a:extLst>
          </p:cNvPr>
          <p:cNvSpPr>
            <a:spLocks noGrp="1"/>
          </p:cNvSpPr>
          <p:nvPr>
            <p:ph type="title"/>
          </p:nvPr>
        </p:nvSpPr>
        <p:spPr>
          <a:xfrm>
            <a:off x="564749" y="789567"/>
            <a:ext cx="11066863" cy="597664"/>
          </a:xfrm>
        </p:spPr>
        <p:txBody>
          <a:bodyPr anchor="t">
            <a:normAutofit fontScale="90000"/>
          </a:bodyPr>
          <a:lstStyle/>
          <a:p>
            <a:r>
              <a:rPr lang="en-US" b="1">
                <a:latin typeface="Batang"/>
                <a:ea typeface="Batang"/>
              </a:rPr>
              <a:t>Introduction to Models Used</a:t>
            </a:r>
            <a:br>
              <a:rPr lang="en-US">
                <a:latin typeface="Batang"/>
                <a:ea typeface="Batang"/>
              </a:rPr>
            </a:br>
            <a:br>
              <a:rPr lang="en-US"/>
            </a:br>
            <a:r>
              <a:rPr lang="en-US" sz="3400" b="1">
                <a:latin typeface="Batang"/>
                <a:ea typeface="Batang"/>
              </a:rPr>
              <a:t>Random Tree</a:t>
            </a:r>
            <a:r>
              <a:rPr lang="en-US">
                <a:latin typeface="Batang"/>
                <a:ea typeface="Batang"/>
              </a:rPr>
              <a:t>:</a:t>
            </a:r>
            <a:endParaRPr lang="en-US"/>
          </a:p>
        </p:txBody>
      </p:sp>
      <p:cxnSp>
        <p:nvCxnSpPr>
          <p:cNvPr id="11" name="Straight Connector 10">
            <a:extLst>
              <a:ext uri="{FF2B5EF4-FFF2-40B4-BE49-F238E27FC236}">
                <a16:creationId xmlns:a16="http://schemas.microsoft.com/office/drawing/2014/main" id="{989C9033-50A6-4C0D-A434-1DA417B55C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71500" y="567751"/>
            <a:ext cx="1105479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6E77119D-632B-44FE-918A-65D2788D009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71500" y="6286500"/>
            <a:ext cx="1105479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01F2DA86-4426-4CC7-7727-8D27737C3D8C}"/>
              </a:ext>
            </a:extLst>
          </p:cNvPr>
          <p:cNvGraphicFramePr>
            <a:graphicFrameLocks noGrp="1"/>
          </p:cNvGraphicFramePr>
          <p:nvPr>
            <p:ph idx="1"/>
            <p:extLst>
              <p:ext uri="{D42A27DB-BD31-4B8C-83A1-F6EECF244321}">
                <p14:modId xmlns:p14="http://schemas.microsoft.com/office/powerpoint/2010/main" val="86412601"/>
              </p:ext>
            </p:extLst>
          </p:nvPr>
        </p:nvGraphicFramePr>
        <p:xfrm>
          <a:off x="223157" y="2469817"/>
          <a:ext cx="11060113" cy="393421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Slide Number Placeholder 2">
            <a:extLst>
              <a:ext uri="{FF2B5EF4-FFF2-40B4-BE49-F238E27FC236}">
                <a16:creationId xmlns:a16="http://schemas.microsoft.com/office/drawing/2014/main" id="{55CB3076-C064-A43A-551E-A0241A7F634E}"/>
              </a:ext>
            </a:extLst>
          </p:cNvPr>
          <p:cNvSpPr>
            <a:spLocks noGrp="1"/>
          </p:cNvSpPr>
          <p:nvPr>
            <p:ph type="sldNum" sz="quarter" idx="12"/>
          </p:nvPr>
        </p:nvSpPr>
        <p:spPr/>
        <p:txBody>
          <a:bodyPr/>
          <a:lstStyle/>
          <a:p>
            <a:fld id="{5EEB83C2-341F-4C28-A243-1C56DDDA54D3}" type="slidenum">
              <a:rPr lang="en-US" smtClean="0"/>
              <a:t>13</a:t>
            </a:fld>
            <a:endParaRPr lang="en-US"/>
          </a:p>
        </p:txBody>
      </p:sp>
    </p:spTree>
    <p:extLst>
      <p:ext uri="{BB962C8B-B14F-4D97-AF65-F5344CB8AC3E}">
        <p14:creationId xmlns:p14="http://schemas.microsoft.com/office/powerpoint/2010/main" val="11139319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2DB5A641-C034-491E-8AA7-6B4FACC54B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666221E-D92F-9110-8639-7208D1EF2AFF}"/>
              </a:ext>
            </a:extLst>
          </p:cNvPr>
          <p:cNvSpPr>
            <a:spLocks noGrp="1"/>
          </p:cNvSpPr>
          <p:nvPr>
            <p:ph type="title"/>
          </p:nvPr>
        </p:nvSpPr>
        <p:spPr>
          <a:xfrm>
            <a:off x="521208" y="908006"/>
            <a:ext cx="3503409" cy="5070171"/>
          </a:xfrm>
        </p:spPr>
        <p:txBody>
          <a:bodyPr anchor="b">
            <a:normAutofit/>
          </a:bodyPr>
          <a:lstStyle/>
          <a:p>
            <a:r>
              <a:rPr lang="en-US" b="1">
                <a:latin typeface="Batang"/>
                <a:ea typeface="Batang"/>
              </a:rPr>
              <a:t>Naive Bayes Classifier</a:t>
            </a:r>
          </a:p>
        </p:txBody>
      </p:sp>
      <p:graphicFrame>
        <p:nvGraphicFramePr>
          <p:cNvPr id="21" name="Content Placeholder 2">
            <a:extLst>
              <a:ext uri="{FF2B5EF4-FFF2-40B4-BE49-F238E27FC236}">
                <a16:creationId xmlns:a16="http://schemas.microsoft.com/office/drawing/2014/main" id="{F75F8177-013D-F2F7-8953-45792CDF293D}"/>
              </a:ext>
            </a:extLst>
          </p:cNvPr>
          <p:cNvGraphicFramePr>
            <a:graphicFrameLocks noGrp="1"/>
          </p:cNvGraphicFramePr>
          <p:nvPr>
            <p:ph idx="1"/>
            <p:extLst>
              <p:ext uri="{D42A27DB-BD31-4B8C-83A1-F6EECF244321}">
                <p14:modId xmlns:p14="http://schemas.microsoft.com/office/powerpoint/2010/main" val="2055588991"/>
              </p:ext>
            </p:extLst>
          </p:nvPr>
        </p:nvGraphicFramePr>
        <p:xfrm>
          <a:off x="5038410" y="1061686"/>
          <a:ext cx="6593202" cy="476224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5" name="Picture 44" descr="A whiteboard with text and numbers&#10;&#10;Description automatically generated">
            <a:extLst>
              <a:ext uri="{FF2B5EF4-FFF2-40B4-BE49-F238E27FC236}">
                <a16:creationId xmlns:a16="http://schemas.microsoft.com/office/drawing/2014/main" id="{5E6F11B7-DBC9-1B41-3255-27727BB95BFF}"/>
              </a:ext>
            </a:extLst>
          </p:cNvPr>
          <p:cNvPicPr>
            <a:picLocks noChangeAspect="1"/>
          </p:cNvPicPr>
          <p:nvPr/>
        </p:nvPicPr>
        <p:blipFill>
          <a:blip r:embed="rId7"/>
          <a:srcRect l="7335" t="10188" r="4114" b="7775"/>
          <a:stretch/>
        </p:blipFill>
        <p:spPr>
          <a:xfrm>
            <a:off x="348343" y="907143"/>
            <a:ext cx="4091790" cy="3334012"/>
          </a:xfrm>
          <a:prstGeom prst="rect">
            <a:avLst/>
          </a:prstGeom>
        </p:spPr>
      </p:pic>
      <p:sp>
        <p:nvSpPr>
          <p:cNvPr id="7" name="Slide Number Placeholder 6">
            <a:extLst>
              <a:ext uri="{FF2B5EF4-FFF2-40B4-BE49-F238E27FC236}">
                <a16:creationId xmlns:a16="http://schemas.microsoft.com/office/drawing/2014/main" id="{1C71B41C-5268-B619-6DB7-322184392C37}"/>
              </a:ext>
            </a:extLst>
          </p:cNvPr>
          <p:cNvSpPr>
            <a:spLocks noGrp="1"/>
          </p:cNvSpPr>
          <p:nvPr>
            <p:ph type="sldNum" sz="quarter" idx="12"/>
          </p:nvPr>
        </p:nvSpPr>
        <p:spPr/>
        <p:txBody>
          <a:bodyPr/>
          <a:lstStyle/>
          <a:p>
            <a:fld id="{5EEB83C2-341F-4C28-A243-1C56DDDA54D3}" type="slidenum">
              <a:rPr lang="en-US" smtClean="0"/>
              <a:t>14</a:t>
            </a:fld>
            <a:endParaRPr lang="en-US"/>
          </a:p>
        </p:txBody>
      </p:sp>
    </p:spTree>
    <p:extLst>
      <p:ext uri="{BB962C8B-B14F-4D97-AF65-F5344CB8AC3E}">
        <p14:creationId xmlns:p14="http://schemas.microsoft.com/office/powerpoint/2010/main" val="26862799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B4314D2-D2A1-4CD8-AC61-D3A8624096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CCAC67E-3044-DB95-78EF-9CAC77DB106F}"/>
              </a:ext>
            </a:extLst>
          </p:cNvPr>
          <p:cNvSpPr>
            <a:spLocks noGrp="1"/>
          </p:cNvSpPr>
          <p:nvPr>
            <p:ph type="title"/>
          </p:nvPr>
        </p:nvSpPr>
        <p:spPr>
          <a:xfrm>
            <a:off x="521207" y="789567"/>
            <a:ext cx="11110405" cy="1054864"/>
          </a:xfrm>
        </p:spPr>
        <p:txBody>
          <a:bodyPr anchor="t">
            <a:normAutofit/>
          </a:bodyPr>
          <a:lstStyle/>
          <a:p>
            <a:r>
              <a:rPr lang="en-US" b="1">
                <a:latin typeface="Batang"/>
                <a:ea typeface="Batang"/>
              </a:rPr>
              <a:t>Multi-Class Classifier</a:t>
            </a:r>
          </a:p>
        </p:txBody>
      </p:sp>
      <p:cxnSp>
        <p:nvCxnSpPr>
          <p:cNvPr id="11" name="Straight Connector 10">
            <a:extLst>
              <a:ext uri="{FF2B5EF4-FFF2-40B4-BE49-F238E27FC236}">
                <a16:creationId xmlns:a16="http://schemas.microsoft.com/office/drawing/2014/main" id="{989C9033-50A6-4C0D-A434-1DA417B55C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71500" y="567751"/>
            <a:ext cx="1105479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6E77119D-632B-44FE-918A-65D2788D009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71500" y="6286500"/>
            <a:ext cx="1105479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77C28053-9460-48A7-FADB-DB06A206253D}"/>
              </a:ext>
            </a:extLst>
          </p:cNvPr>
          <p:cNvGraphicFramePr>
            <a:graphicFrameLocks noGrp="1"/>
          </p:cNvGraphicFramePr>
          <p:nvPr>
            <p:ph idx="1"/>
            <p:extLst>
              <p:ext uri="{D42A27DB-BD31-4B8C-83A1-F6EECF244321}">
                <p14:modId xmlns:p14="http://schemas.microsoft.com/office/powerpoint/2010/main" val="1441609594"/>
              </p:ext>
            </p:extLst>
          </p:nvPr>
        </p:nvGraphicFramePr>
        <p:xfrm>
          <a:off x="571500" y="1936417"/>
          <a:ext cx="11060113" cy="393421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Slide Number Placeholder 2">
            <a:extLst>
              <a:ext uri="{FF2B5EF4-FFF2-40B4-BE49-F238E27FC236}">
                <a16:creationId xmlns:a16="http://schemas.microsoft.com/office/drawing/2014/main" id="{7E330B98-CC5E-3C4D-716A-371407FDD17B}"/>
              </a:ext>
            </a:extLst>
          </p:cNvPr>
          <p:cNvSpPr>
            <a:spLocks noGrp="1"/>
          </p:cNvSpPr>
          <p:nvPr>
            <p:ph type="sldNum" sz="quarter" idx="12"/>
          </p:nvPr>
        </p:nvSpPr>
        <p:spPr/>
        <p:txBody>
          <a:bodyPr/>
          <a:lstStyle/>
          <a:p>
            <a:fld id="{5EEB83C2-341F-4C28-A243-1C56DDDA54D3}" type="slidenum">
              <a:rPr lang="en-US" smtClean="0"/>
              <a:t>15</a:t>
            </a:fld>
            <a:endParaRPr lang="en-US"/>
          </a:p>
        </p:txBody>
      </p:sp>
    </p:spTree>
    <p:extLst>
      <p:ext uri="{BB962C8B-B14F-4D97-AF65-F5344CB8AC3E}">
        <p14:creationId xmlns:p14="http://schemas.microsoft.com/office/powerpoint/2010/main" val="18257397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D28D120-1389-4B3F-BECB-0949DCCAC7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82" y="0"/>
            <a:ext cx="1219878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97CEC7E-B19E-68AB-67AD-339438CABDB2}"/>
              </a:ext>
            </a:extLst>
          </p:cNvPr>
          <p:cNvSpPr>
            <a:spLocks noGrp="1"/>
          </p:cNvSpPr>
          <p:nvPr>
            <p:ph type="title"/>
          </p:nvPr>
        </p:nvSpPr>
        <p:spPr>
          <a:xfrm>
            <a:off x="521209" y="786384"/>
            <a:ext cx="3623244" cy="2665614"/>
          </a:xfrm>
        </p:spPr>
        <p:txBody>
          <a:bodyPr anchor="t">
            <a:normAutofit/>
          </a:bodyPr>
          <a:lstStyle/>
          <a:p>
            <a:r>
              <a:rPr lang="en-US" b="1">
                <a:latin typeface="Batang"/>
                <a:ea typeface="Batang"/>
              </a:rPr>
              <a:t>Clustering Techniques</a:t>
            </a:r>
          </a:p>
        </p:txBody>
      </p:sp>
      <p:cxnSp>
        <p:nvCxnSpPr>
          <p:cNvPr id="12" name="Straight Connector 11">
            <a:extLst>
              <a:ext uri="{FF2B5EF4-FFF2-40B4-BE49-F238E27FC236}">
                <a16:creationId xmlns:a16="http://schemas.microsoft.com/office/drawing/2014/main" id="{D927055D-9ECF-487E-91DD-FFA84AB92DB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71333" y="571500"/>
            <a:ext cx="1105479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7" name="Graphic 6" descr="Pie chart">
            <a:extLst>
              <a:ext uri="{FF2B5EF4-FFF2-40B4-BE49-F238E27FC236}">
                <a16:creationId xmlns:a16="http://schemas.microsoft.com/office/drawing/2014/main" id="{4DAE08A4-3E30-F386-2B28-F86510EDFDB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21597" y="3823173"/>
            <a:ext cx="2074476" cy="2074476"/>
          </a:xfrm>
          <a:prstGeom prst="rect">
            <a:avLst/>
          </a:prstGeom>
        </p:spPr>
      </p:pic>
      <p:sp>
        <p:nvSpPr>
          <p:cNvPr id="3" name="Content Placeholder 2">
            <a:extLst>
              <a:ext uri="{FF2B5EF4-FFF2-40B4-BE49-F238E27FC236}">
                <a16:creationId xmlns:a16="http://schemas.microsoft.com/office/drawing/2014/main" id="{624B3F0C-2D7D-D9E0-3B6A-FDA30CC66F91}"/>
              </a:ext>
            </a:extLst>
          </p:cNvPr>
          <p:cNvSpPr>
            <a:spLocks noGrp="1"/>
          </p:cNvSpPr>
          <p:nvPr>
            <p:ph idx="1"/>
          </p:nvPr>
        </p:nvSpPr>
        <p:spPr>
          <a:xfrm>
            <a:off x="4931765" y="989350"/>
            <a:ext cx="6699544" cy="5021609"/>
          </a:xfrm>
        </p:spPr>
        <p:txBody>
          <a:bodyPr vert="horz" lIns="91440" tIns="45720" rIns="91440" bIns="45720" rtlCol="0" anchor="t">
            <a:normAutofit/>
          </a:bodyPr>
          <a:lstStyle/>
          <a:p>
            <a:r>
              <a:rPr lang="en-US" sz="1800">
                <a:ea typeface="+mn-lt"/>
                <a:cs typeface="+mn-lt"/>
              </a:rPr>
              <a:t>Clustering was employed to uncover inherent patterns and relationships within the data without predefined labels.</a:t>
            </a:r>
            <a:endParaRPr lang="en-US" sz="1800"/>
          </a:p>
          <a:p>
            <a:r>
              <a:rPr lang="en-US" sz="1800">
                <a:ea typeface="+mn-lt"/>
                <a:cs typeface="+mn-lt"/>
              </a:rPr>
              <a:t>This technique is instrumental in understanding data distributions, identifying group similarities, and pinpointing outliers or anomalies.</a:t>
            </a:r>
            <a:endParaRPr lang="en-US" sz="1800"/>
          </a:p>
          <a:p>
            <a:r>
              <a:rPr lang="en-US" sz="1800">
                <a:ea typeface="+mn-lt"/>
                <a:cs typeface="+mn-lt"/>
              </a:rPr>
              <a:t>The insights gained from clustering further enhanced the interpretability of classification results and provided a holistic understanding of the dataset.</a:t>
            </a:r>
            <a:endParaRPr lang="en-US" sz="1800"/>
          </a:p>
          <a:p>
            <a:endParaRPr lang="en-US" sz="1800"/>
          </a:p>
        </p:txBody>
      </p:sp>
      <p:cxnSp>
        <p:nvCxnSpPr>
          <p:cNvPr id="14" name="Straight Connector 13">
            <a:extLst>
              <a:ext uri="{FF2B5EF4-FFF2-40B4-BE49-F238E27FC236}">
                <a16:creationId xmlns:a16="http://schemas.microsoft.com/office/drawing/2014/main" id="{F0DC1883-8AF7-483D-9074-3C6D8AF575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71500" y="6286500"/>
            <a:ext cx="1105479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1CF89D75-E5AC-4C45-9D87-228849A4C7A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422916" y="571500"/>
            <a:ext cx="0" cy="5715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4" name="Picture 3" descr="A diagram of a machine learning&#10;&#10;Description automatically generated">
            <a:extLst>
              <a:ext uri="{FF2B5EF4-FFF2-40B4-BE49-F238E27FC236}">
                <a16:creationId xmlns:a16="http://schemas.microsoft.com/office/drawing/2014/main" id="{1EC66922-2F01-FEBA-4EBE-791FE56DBF64}"/>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4939178" y="4094631"/>
            <a:ext cx="6454587" cy="2077005"/>
          </a:xfrm>
          <a:prstGeom prst="rect">
            <a:avLst/>
          </a:prstGeom>
        </p:spPr>
      </p:pic>
      <p:sp>
        <p:nvSpPr>
          <p:cNvPr id="5" name="Slide Number Placeholder 4">
            <a:extLst>
              <a:ext uri="{FF2B5EF4-FFF2-40B4-BE49-F238E27FC236}">
                <a16:creationId xmlns:a16="http://schemas.microsoft.com/office/drawing/2014/main" id="{16487C13-D34E-C164-C42D-EE842F163773}"/>
              </a:ext>
            </a:extLst>
          </p:cNvPr>
          <p:cNvSpPr>
            <a:spLocks noGrp="1"/>
          </p:cNvSpPr>
          <p:nvPr>
            <p:ph type="sldNum" sz="quarter" idx="12"/>
          </p:nvPr>
        </p:nvSpPr>
        <p:spPr/>
        <p:txBody>
          <a:bodyPr/>
          <a:lstStyle/>
          <a:p>
            <a:fld id="{5EEB83C2-341F-4C28-A243-1C56DDDA54D3}" type="slidenum">
              <a:rPr lang="en-US" smtClean="0"/>
              <a:t>16</a:t>
            </a:fld>
            <a:endParaRPr lang="en-US"/>
          </a:p>
        </p:txBody>
      </p:sp>
    </p:spTree>
    <p:extLst>
      <p:ext uri="{BB962C8B-B14F-4D97-AF65-F5344CB8AC3E}">
        <p14:creationId xmlns:p14="http://schemas.microsoft.com/office/powerpoint/2010/main" val="18428687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cxnSp>
        <p:nvCxnSpPr>
          <p:cNvPr id="62" name="Straight Connector 61">
            <a:extLst>
              <a:ext uri="{FF2B5EF4-FFF2-40B4-BE49-F238E27FC236}">
                <a16:creationId xmlns:a16="http://schemas.microsoft.com/office/drawing/2014/main" id="{A240FCEE-B6E2-46D0-9BB0-F45F79545E9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71501" y="571500"/>
            <a:ext cx="1105981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3BD2FB83-3783-4477-80B5-DA5BF10BAF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742482" y="571500"/>
            <a:ext cx="0" cy="5715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E83EA203-71D5-49C0-9626-FFA8E46787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77485" y="6283518"/>
            <a:ext cx="1105981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65" name="Rectangle 64">
            <a:extLst>
              <a:ext uri="{FF2B5EF4-FFF2-40B4-BE49-F238E27FC236}">
                <a16:creationId xmlns:a16="http://schemas.microsoft.com/office/drawing/2014/main" id="{7D2EF33D-68BD-428C-B26E-2F4962407A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82" y="0"/>
            <a:ext cx="1219878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E81B868-8E67-A533-A711-AE178BDA4332}"/>
              </a:ext>
            </a:extLst>
          </p:cNvPr>
          <p:cNvSpPr>
            <a:spLocks noGrp="1"/>
          </p:cNvSpPr>
          <p:nvPr>
            <p:ph type="title"/>
          </p:nvPr>
        </p:nvSpPr>
        <p:spPr>
          <a:xfrm>
            <a:off x="573160" y="141841"/>
            <a:ext cx="4541367" cy="614797"/>
          </a:xfrm>
        </p:spPr>
        <p:txBody>
          <a:bodyPr vert="horz" lIns="91440" tIns="45720" rIns="91440" bIns="45720" rtlCol="0" anchor="ctr">
            <a:noAutofit/>
          </a:bodyPr>
          <a:lstStyle/>
          <a:p>
            <a:r>
              <a:rPr lang="en-US" sz="2400">
                <a:latin typeface="Batang"/>
                <a:ea typeface="Batang"/>
              </a:rPr>
              <a:t>Model 1 - Random Tree</a:t>
            </a:r>
          </a:p>
        </p:txBody>
      </p:sp>
      <p:cxnSp>
        <p:nvCxnSpPr>
          <p:cNvPr id="66" name="Straight Connector 65">
            <a:extLst>
              <a:ext uri="{FF2B5EF4-FFF2-40B4-BE49-F238E27FC236}">
                <a16:creationId xmlns:a16="http://schemas.microsoft.com/office/drawing/2014/main" id="{BB0822C5-45F8-48C5-867F-0DE85386847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877207" y="571500"/>
            <a:ext cx="0" cy="571704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A91E38C7-3164-416B-A453-D3B6F612D32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77175" y="571500"/>
            <a:ext cx="1105479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6B933F62-7D83-4660-BEBE-A3673C55E4A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80282" y="2249886"/>
            <a:ext cx="830093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EC3B131B-2BD8-4155-8C64-85668842E2E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84291" y="6287701"/>
            <a:ext cx="1102341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2A7A9E24-9721-7539-4FA5-0ABD2D466855}"/>
              </a:ext>
            </a:extLst>
          </p:cNvPr>
          <p:cNvSpPr txBox="1"/>
          <p:nvPr/>
        </p:nvSpPr>
        <p:spPr>
          <a:xfrm>
            <a:off x="8913385" y="592829"/>
            <a:ext cx="3273135" cy="229293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100" err="1">
                <a:ea typeface="+mn-lt"/>
                <a:cs typeface="+mn-lt"/>
              </a:rPr>
              <a:t>RandomTree</a:t>
            </a:r>
            <a:endParaRPr lang="en-US" sz="1100"/>
          </a:p>
          <a:p>
            <a:pPr algn="ctr"/>
            <a:r>
              <a:rPr lang="en-US" sz="1100">
                <a:ea typeface="+mn-lt"/>
                <a:cs typeface="+mn-lt"/>
              </a:rPr>
              <a:t>==========</a:t>
            </a:r>
          </a:p>
          <a:p>
            <a:pPr algn="ctr"/>
            <a:r>
              <a:rPr lang="en-US" sz="1100">
                <a:ea typeface="+mn-lt"/>
                <a:cs typeface="+mn-lt"/>
              </a:rPr>
              <a:t>=== Stratified cross-validation ===</a:t>
            </a:r>
            <a:endParaRPr lang="en-US" sz="1100"/>
          </a:p>
          <a:p>
            <a:pPr algn="ctr"/>
            <a:r>
              <a:rPr lang="en-US" sz="1100">
                <a:ea typeface="+mn-lt"/>
                <a:cs typeface="+mn-lt"/>
              </a:rPr>
              <a:t>=== Summary ===</a:t>
            </a:r>
            <a:endParaRPr lang="en-US" sz="1100"/>
          </a:p>
          <a:p>
            <a:endParaRPr lang="en-US" sz="1100"/>
          </a:p>
          <a:p>
            <a:r>
              <a:rPr lang="en-US" sz="1100">
                <a:ea typeface="+mn-lt"/>
                <a:cs typeface="+mn-lt"/>
              </a:rPr>
              <a:t>Correctly Classified Instances      994        99.4 %</a:t>
            </a:r>
            <a:endParaRPr lang="en-US" sz="1100"/>
          </a:p>
          <a:p>
            <a:r>
              <a:rPr lang="en-US" sz="1100">
                <a:ea typeface="+mn-lt"/>
                <a:cs typeface="+mn-lt"/>
              </a:rPr>
              <a:t>Incorrectly Classified Instances        6          0.6 %</a:t>
            </a:r>
            <a:endParaRPr lang="en-US" sz="1100"/>
          </a:p>
          <a:p>
            <a:r>
              <a:rPr lang="en-US" sz="1100">
                <a:ea typeface="+mn-lt"/>
                <a:cs typeface="+mn-lt"/>
              </a:rPr>
              <a:t>Kappa statistic                           0.9875</a:t>
            </a:r>
            <a:endParaRPr lang="en-US" sz="1100"/>
          </a:p>
          <a:p>
            <a:r>
              <a:rPr lang="en-US" sz="1100">
                <a:ea typeface="+mn-lt"/>
                <a:cs typeface="+mn-lt"/>
              </a:rPr>
              <a:t>Mean absolute error                   0.006 </a:t>
            </a:r>
            <a:endParaRPr lang="en-US" sz="1100"/>
          </a:p>
          <a:p>
            <a:r>
              <a:rPr lang="en-US" sz="1100">
                <a:ea typeface="+mn-lt"/>
                <a:cs typeface="+mn-lt"/>
              </a:rPr>
              <a:t>Root mean squared error        0.0775</a:t>
            </a:r>
            <a:endParaRPr lang="en-US" sz="1100"/>
          </a:p>
          <a:p>
            <a:r>
              <a:rPr lang="en-US" sz="1100">
                <a:ea typeface="+mn-lt"/>
                <a:cs typeface="+mn-lt"/>
              </a:rPr>
              <a:t>Relative absolute error                            1.2509 %</a:t>
            </a:r>
            <a:endParaRPr lang="en-US" sz="1100"/>
          </a:p>
          <a:p>
            <a:r>
              <a:rPr lang="en-US" sz="1100">
                <a:ea typeface="+mn-lt"/>
                <a:cs typeface="+mn-lt"/>
              </a:rPr>
              <a:t>Root relative squared error                  15.8179 %</a:t>
            </a:r>
            <a:endParaRPr lang="en-US" sz="1100"/>
          </a:p>
          <a:p>
            <a:r>
              <a:rPr lang="en-US" sz="1100">
                <a:ea typeface="+mn-lt"/>
                <a:cs typeface="+mn-lt"/>
              </a:rPr>
              <a:t>Total Number of Instances                        1000     </a:t>
            </a:r>
            <a:endParaRPr lang="en-US" sz="1100"/>
          </a:p>
        </p:txBody>
      </p:sp>
      <p:sp>
        <p:nvSpPr>
          <p:cNvPr id="7" name="TextBox 6">
            <a:extLst>
              <a:ext uri="{FF2B5EF4-FFF2-40B4-BE49-F238E27FC236}">
                <a16:creationId xmlns:a16="http://schemas.microsoft.com/office/drawing/2014/main" id="{14415749-5762-1EF2-51B0-F066BA374ABD}"/>
              </a:ext>
            </a:extLst>
          </p:cNvPr>
          <p:cNvSpPr txBox="1"/>
          <p:nvPr/>
        </p:nvSpPr>
        <p:spPr>
          <a:xfrm>
            <a:off x="6298239" y="665137"/>
            <a:ext cx="2459181" cy="112338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100">
                <a:ea typeface="+mn-lt"/>
                <a:cs typeface="+mn-lt"/>
              </a:rPr>
              <a:t>=== Confusion Matrix ===</a:t>
            </a:r>
            <a:endParaRPr lang="en-US" sz="1100"/>
          </a:p>
          <a:p>
            <a:endParaRPr lang="en-US" sz="1100"/>
          </a:p>
          <a:p>
            <a:r>
              <a:rPr lang="en-US" sz="1100">
                <a:ea typeface="+mn-lt"/>
                <a:cs typeface="+mn-lt"/>
              </a:rPr>
              <a:t>   a              b              &lt;-- classified as</a:t>
            </a:r>
            <a:endParaRPr lang="en-US" sz="1100"/>
          </a:p>
          <a:p>
            <a:r>
              <a:rPr lang="en-US" sz="1100">
                <a:ea typeface="+mn-lt"/>
                <a:cs typeface="+mn-lt"/>
              </a:rPr>
              <a:t>   395         4.           |                a = Fail</a:t>
            </a:r>
            <a:endParaRPr lang="en-US" sz="1100"/>
          </a:p>
          <a:p>
            <a:r>
              <a:rPr lang="en-US" sz="1100">
                <a:ea typeface="+mn-lt"/>
                <a:cs typeface="+mn-lt"/>
              </a:rPr>
              <a:t>       2      599           |              b = Pass</a:t>
            </a:r>
            <a:endParaRPr lang="en-US" sz="1100"/>
          </a:p>
          <a:p>
            <a:pPr algn="l"/>
            <a:endParaRPr lang="en-US" sz="1200"/>
          </a:p>
        </p:txBody>
      </p:sp>
      <p:sp>
        <p:nvSpPr>
          <p:cNvPr id="9" name="TextBox 8">
            <a:extLst>
              <a:ext uri="{FF2B5EF4-FFF2-40B4-BE49-F238E27FC236}">
                <a16:creationId xmlns:a16="http://schemas.microsoft.com/office/drawing/2014/main" id="{4EEBFBC2-EF26-B3D4-FEEA-146D6F0FB705}"/>
              </a:ext>
            </a:extLst>
          </p:cNvPr>
          <p:cNvSpPr txBox="1"/>
          <p:nvPr/>
        </p:nvSpPr>
        <p:spPr>
          <a:xfrm>
            <a:off x="468764" y="663864"/>
            <a:ext cx="5945417" cy="161582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100">
                <a:ea typeface="+mn-lt"/>
                <a:cs typeface="+mn-lt"/>
              </a:rPr>
              <a:t>=== Detailed Accuracy By Class ===</a:t>
            </a:r>
            <a:endParaRPr lang="en-US" sz="1100"/>
          </a:p>
          <a:p>
            <a:endParaRPr lang="en-US" sz="1100">
              <a:ea typeface="+mn-lt"/>
              <a:cs typeface="+mn-lt"/>
            </a:endParaRPr>
          </a:p>
          <a:p>
            <a:r>
              <a:rPr lang="en-US" sz="1100">
                <a:ea typeface="+mn-lt"/>
                <a:cs typeface="+mn-lt"/>
              </a:rPr>
              <a:t> TP Rate  FP Rate  Precision  Recall   F-Measure  MCC      ROC Area  PRC Area      Class</a:t>
            </a:r>
            <a:endParaRPr lang="en-US" sz="1100"/>
          </a:p>
          <a:p>
            <a:r>
              <a:rPr lang="en-US" sz="1100">
                <a:ea typeface="+mn-lt"/>
                <a:cs typeface="+mn-lt"/>
              </a:rPr>
              <a:t>   0.990    0.003       0.995      0.990      0.992        0.987       0.993          0.989            Fail</a:t>
            </a:r>
            <a:endParaRPr lang="en-US" sz="1100"/>
          </a:p>
          <a:p>
            <a:r>
              <a:rPr lang="en-US" sz="1100">
                <a:ea typeface="+mn-lt"/>
                <a:cs typeface="+mn-lt"/>
              </a:rPr>
              <a:t>   0.997    0.010       0.993      0.997      0.995        0.987       0.993          0.992            Pass</a:t>
            </a:r>
            <a:endParaRPr lang="en-US" sz="1100"/>
          </a:p>
          <a:p>
            <a:endParaRPr lang="en-US" sz="1100">
              <a:ea typeface="+mn-lt"/>
              <a:cs typeface="+mn-lt"/>
            </a:endParaRPr>
          </a:p>
          <a:p>
            <a:r>
              <a:rPr lang="en-US" sz="1100">
                <a:ea typeface="+mn-lt"/>
                <a:cs typeface="+mn-lt"/>
              </a:rPr>
              <a:t>Weighted Avg.             </a:t>
            </a:r>
          </a:p>
          <a:p>
            <a:r>
              <a:rPr lang="en-US" sz="1100">
                <a:ea typeface="+mn-lt"/>
                <a:cs typeface="+mn-lt"/>
              </a:rPr>
              <a:t>   0.994    0.007       0.994      0.994     0.994         0.987       0.993          0.991     </a:t>
            </a:r>
            <a:endParaRPr lang="en-US" sz="1100"/>
          </a:p>
          <a:p>
            <a:pPr algn="l"/>
            <a:endParaRPr lang="en-US" sz="1100"/>
          </a:p>
        </p:txBody>
      </p:sp>
      <p:pic>
        <p:nvPicPr>
          <p:cNvPr id="11" name="Picture 10" descr="A red and green squares&#10;&#10;Description automatically generated">
            <a:extLst>
              <a:ext uri="{FF2B5EF4-FFF2-40B4-BE49-F238E27FC236}">
                <a16:creationId xmlns:a16="http://schemas.microsoft.com/office/drawing/2014/main" id="{8D30E509-BA80-9293-1E3E-16A3080BB1DD}"/>
              </a:ext>
            </a:extLst>
          </p:cNvPr>
          <p:cNvPicPr>
            <a:picLocks noChangeAspect="1"/>
          </p:cNvPicPr>
          <p:nvPr/>
        </p:nvPicPr>
        <p:blipFill>
          <a:blip r:embed="rId2"/>
          <a:stretch>
            <a:fillRect/>
          </a:stretch>
        </p:blipFill>
        <p:spPr>
          <a:xfrm>
            <a:off x="9109503" y="3293294"/>
            <a:ext cx="2804396" cy="2818055"/>
          </a:xfrm>
          <a:prstGeom prst="rect">
            <a:avLst/>
          </a:prstGeom>
        </p:spPr>
      </p:pic>
      <p:sp>
        <p:nvSpPr>
          <p:cNvPr id="13" name="TextBox 12">
            <a:extLst>
              <a:ext uri="{FF2B5EF4-FFF2-40B4-BE49-F238E27FC236}">
                <a16:creationId xmlns:a16="http://schemas.microsoft.com/office/drawing/2014/main" id="{BDEAE544-B3C7-D902-9B9E-AE31D5D8F188}"/>
              </a:ext>
            </a:extLst>
          </p:cNvPr>
          <p:cNvSpPr txBox="1"/>
          <p:nvPr/>
        </p:nvSpPr>
        <p:spPr>
          <a:xfrm>
            <a:off x="467589" y="2401454"/>
            <a:ext cx="3579092" cy="418576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b="1">
                <a:ea typeface="+mn-lt"/>
                <a:cs typeface="+mn-lt"/>
              </a:rPr>
              <a:t>Data Breakdown:</a:t>
            </a:r>
            <a:endParaRPr lang="en-US" sz="1400"/>
          </a:p>
          <a:p>
            <a:pPr marL="285750" indent="-285750">
              <a:buFont typeface="Arial"/>
              <a:buChar char="•"/>
            </a:pPr>
            <a:r>
              <a:rPr lang="en-US" sz="1400" b="1">
                <a:ea typeface="+mn-lt"/>
                <a:cs typeface="+mn-lt"/>
              </a:rPr>
              <a:t>Model Performance:</a:t>
            </a:r>
            <a:endParaRPr lang="en-US" sz="1400"/>
          </a:p>
          <a:p>
            <a:pPr marL="742950" lvl="1" indent="-285750">
              <a:buFont typeface="Arial"/>
              <a:buChar char="•"/>
            </a:pPr>
            <a:r>
              <a:rPr lang="en-US" sz="1400">
                <a:ea typeface="+mn-lt"/>
                <a:cs typeface="+mn-lt"/>
              </a:rPr>
              <a:t>Accuracy: 99.4%</a:t>
            </a:r>
            <a:endParaRPr lang="en-US" sz="1400"/>
          </a:p>
          <a:p>
            <a:pPr marL="742950" lvl="1" indent="-285750">
              <a:buFont typeface="Arial"/>
              <a:buChar char="•"/>
            </a:pPr>
            <a:r>
              <a:rPr lang="en-US" sz="1400">
                <a:ea typeface="+mn-lt"/>
                <a:cs typeface="+mn-lt"/>
              </a:rPr>
              <a:t>Kappa statistic: 0.9875 (very strong agreement)</a:t>
            </a:r>
            <a:endParaRPr lang="en-US" sz="1400"/>
          </a:p>
          <a:p>
            <a:pPr marL="742950" lvl="1" indent="-285750">
              <a:buFont typeface="Arial"/>
              <a:buChar char="•"/>
            </a:pPr>
            <a:r>
              <a:rPr lang="en-US" sz="1400">
                <a:ea typeface="+mn-lt"/>
                <a:cs typeface="+mn-lt"/>
              </a:rPr>
              <a:t>F1-score: 0.992 (excellent precision and recall)</a:t>
            </a:r>
            <a:endParaRPr lang="en-US" sz="1400"/>
          </a:p>
          <a:p>
            <a:pPr marL="742950" lvl="1" indent="-285750">
              <a:buFont typeface="Arial"/>
              <a:buChar char="•"/>
            </a:pPr>
            <a:r>
              <a:rPr lang="en-US" sz="1400">
                <a:ea typeface="+mn-lt"/>
                <a:cs typeface="+mn-lt"/>
              </a:rPr>
              <a:t>ROC Area: 0.993 (excellent classification performance)</a:t>
            </a:r>
            <a:endParaRPr lang="en-US" sz="1400"/>
          </a:p>
          <a:p>
            <a:pPr marL="285750" indent="-285750">
              <a:buFont typeface="Arial"/>
              <a:buChar char="•"/>
            </a:pPr>
            <a:r>
              <a:rPr lang="en-US" sz="1400" b="1">
                <a:ea typeface="+mn-lt"/>
                <a:cs typeface="+mn-lt"/>
              </a:rPr>
              <a:t>Confusion Matrix:</a:t>
            </a:r>
            <a:endParaRPr lang="en-US" sz="1400"/>
          </a:p>
          <a:p>
            <a:pPr marL="742950" lvl="1" indent="-285750">
              <a:buFont typeface="Arial"/>
              <a:buChar char="•"/>
            </a:pPr>
            <a:r>
              <a:rPr lang="en-US" sz="1400">
                <a:ea typeface="+mn-lt"/>
                <a:cs typeface="+mn-lt"/>
              </a:rPr>
              <a:t>True Positives (TP): 395 (Correctly predicted as Fail)</a:t>
            </a:r>
            <a:endParaRPr lang="en-US" sz="1400"/>
          </a:p>
          <a:p>
            <a:pPr marL="742950" lvl="1" indent="-285750">
              <a:buFont typeface="Arial"/>
              <a:buChar char="•"/>
            </a:pPr>
            <a:r>
              <a:rPr lang="en-US" sz="1400">
                <a:ea typeface="+mn-lt"/>
                <a:cs typeface="+mn-lt"/>
              </a:rPr>
              <a:t>True Negatives (TN): 599 (Correctly predicted as Pass)</a:t>
            </a:r>
            <a:endParaRPr lang="en-US" sz="1400"/>
          </a:p>
          <a:p>
            <a:pPr marL="742950" lvl="1" indent="-285750">
              <a:buFont typeface="Arial"/>
              <a:buChar char="•"/>
            </a:pPr>
            <a:r>
              <a:rPr lang="en-US" sz="1400">
                <a:ea typeface="+mn-lt"/>
                <a:cs typeface="+mn-lt"/>
              </a:rPr>
              <a:t>False Positives (FP): 4 (Incorrectly predicted as Pass)</a:t>
            </a:r>
            <a:endParaRPr lang="en-US" sz="1400"/>
          </a:p>
          <a:p>
            <a:pPr marL="742950" lvl="1" indent="-285750">
              <a:buFont typeface="Arial"/>
              <a:buChar char="•"/>
            </a:pPr>
            <a:r>
              <a:rPr lang="en-US" sz="1400">
                <a:ea typeface="+mn-lt"/>
                <a:cs typeface="+mn-lt"/>
              </a:rPr>
              <a:t>False Negatives (FN): 2 (Incorrectly predicted as Fail)</a:t>
            </a:r>
            <a:endParaRPr lang="en-US" sz="1400"/>
          </a:p>
          <a:p>
            <a:pPr algn="l"/>
            <a:endParaRPr lang="en-US" sz="1400"/>
          </a:p>
        </p:txBody>
      </p:sp>
      <p:pic>
        <p:nvPicPr>
          <p:cNvPr id="15" name="Picture 14" descr="A blue bar chart with white text&#10;&#10;Description automatically generated">
            <a:extLst>
              <a:ext uri="{FF2B5EF4-FFF2-40B4-BE49-F238E27FC236}">
                <a16:creationId xmlns:a16="http://schemas.microsoft.com/office/drawing/2014/main" id="{B26FC10B-FDD7-406A-8AE8-4C01F3923924}"/>
              </a:ext>
            </a:extLst>
          </p:cNvPr>
          <p:cNvPicPr>
            <a:picLocks noChangeAspect="1"/>
          </p:cNvPicPr>
          <p:nvPr/>
        </p:nvPicPr>
        <p:blipFill>
          <a:blip r:embed="rId3"/>
          <a:stretch>
            <a:fillRect/>
          </a:stretch>
        </p:blipFill>
        <p:spPr>
          <a:xfrm>
            <a:off x="4172528" y="2295235"/>
            <a:ext cx="4585855" cy="3964711"/>
          </a:xfrm>
          <a:prstGeom prst="rect">
            <a:avLst/>
          </a:prstGeom>
        </p:spPr>
      </p:pic>
      <p:sp>
        <p:nvSpPr>
          <p:cNvPr id="3" name="Slide Number Placeholder 2">
            <a:extLst>
              <a:ext uri="{FF2B5EF4-FFF2-40B4-BE49-F238E27FC236}">
                <a16:creationId xmlns:a16="http://schemas.microsoft.com/office/drawing/2014/main" id="{E7809BB5-9902-BFFC-E1D8-D7FE76297D7D}"/>
              </a:ext>
            </a:extLst>
          </p:cNvPr>
          <p:cNvSpPr>
            <a:spLocks noGrp="1"/>
          </p:cNvSpPr>
          <p:nvPr>
            <p:ph type="sldNum" sz="quarter" idx="12"/>
          </p:nvPr>
        </p:nvSpPr>
        <p:spPr/>
        <p:txBody>
          <a:bodyPr/>
          <a:lstStyle/>
          <a:p>
            <a:fld id="{5EEB83C2-341F-4C28-A243-1C56DDDA54D3}" type="slidenum">
              <a:rPr lang="en-US" smtClean="0"/>
              <a:t>17</a:t>
            </a:fld>
            <a:endParaRPr lang="en-US"/>
          </a:p>
        </p:txBody>
      </p:sp>
    </p:spTree>
    <p:extLst>
      <p:ext uri="{BB962C8B-B14F-4D97-AF65-F5344CB8AC3E}">
        <p14:creationId xmlns:p14="http://schemas.microsoft.com/office/powerpoint/2010/main" val="38503357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A240FCEE-B6E2-46D0-9BB0-F45F79545E9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71501" y="571500"/>
            <a:ext cx="1105981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3BD2FB83-3783-4477-80B5-DA5BF10BAF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742482" y="571500"/>
            <a:ext cx="0" cy="5715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E83EA203-71D5-49C0-9626-FFA8E46787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77485" y="6283518"/>
            <a:ext cx="1105981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33C95BF9-2BBD-4260-A118-8F51580360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0A102BA-52B2-B482-7974-98A9D5460D71}"/>
              </a:ext>
            </a:extLst>
          </p:cNvPr>
          <p:cNvSpPr>
            <a:spLocks noGrp="1"/>
          </p:cNvSpPr>
          <p:nvPr>
            <p:ph type="title"/>
          </p:nvPr>
        </p:nvSpPr>
        <p:spPr>
          <a:xfrm>
            <a:off x="521206" y="15286"/>
            <a:ext cx="7190003" cy="627529"/>
          </a:xfrm>
        </p:spPr>
        <p:txBody>
          <a:bodyPr vert="horz" lIns="91440" tIns="45720" rIns="91440" bIns="45720" rtlCol="0" anchor="t">
            <a:normAutofit/>
          </a:bodyPr>
          <a:lstStyle/>
          <a:p>
            <a:r>
              <a:rPr lang="en-US" sz="2800">
                <a:latin typeface="Batang"/>
                <a:ea typeface="Batang"/>
              </a:rPr>
              <a:t>Model 2 - Naive Bayes Classifier</a:t>
            </a:r>
            <a:endParaRPr lang="en-US" sz="2800">
              <a:latin typeface="Batang"/>
            </a:endParaRPr>
          </a:p>
        </p:txBody>
      </p:sp>
      <p:cxnSp>
        <p:nvCxnSpPr>
          <p:cNvPr id="16" name="Straight Connector 15">
            <a:extLst>
              <a:ext uri="{FF2B5EF4-FFF2-40B4-BE49-F238E27FC236}">
                <a16:creationId xmlns:a16="http://schemas.microsoft.com/office/drawing/2014/main" id="{7FA398C7-3FA4-4D8D-8392-B6CD2F434D5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71500" y="571500"/>
            <a:ext cx="1105981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67D19053-F48D-4B66-AF7B-A06FA6D26E0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75529" y="6287281"/>
            <a:ext cx="1105981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D42F263E-110B-6CAD-D2B1-878059B41D64}"/>
              </a:ext>
            </a:extLst>
          </p:cNvPr>
          <p:cNvPicPr>
            <a:picLocks noChangeAspect="1"/>
          </p:cNvPicPr>
          <p:nvPr/>
        </p:nvPicPr>
        <p:blipFill>
          <a:blip r:embed="rId2"/>
          <a:stretch>
            <a:fillRect/>
          </a:stretch>
        </p:blipFill>
        <p:spPr>
          <a:xfrm>
            <a:off x="522228" y="637780"/>
            <a:ext cx="7217191" cy="4137890"/>
          </a:xfrm>
          <a:prstGeom prst="rect">
            <a:avLst/>
          </a:prstGeom>
        </p:spPr>
      </p:pic>
      <p:sp>
        <p:nvSpPr>
          <p:cNvPr id="4" name="TextBox 3">
            <a:extLst>
              <a:ext uri="{FF2B5EF4-FFF2-40B4-BE49-F238E27FC236}">
                <a16:creationId xmlns:a16="http://schemas.microsoft.com/office/drawing/2014/main" id="{45BAD113-5B58-D2B1-72A0-2D057573D988}"/>
              </a:ext>
            </a:extLst>
          </p:cNvPr>
          <p:cNvSpPr txBox="1"/>
          <p:nvPr/>
        </p:nvSpPr>
        <p:spPr>
          <a:xfrm>
            <a:off x="7985246" y="119271"/>
            <a:ext cx="3998836" cy="214674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a:ea typeface="+mn-lt"/>
                <a:cs typeface="+mn-lt"/>
              </a:rPr>
              <a:t>=== Stratified cross-validation ===</a:t>
            </a:r>
            <a:endParaRPr lang="en-US" sz="1200"/>
          </a:p>
          <a:p>
            <a:pPr algn="ctr"/>
            <a:r>
              <a:rPr lang="en-US" sz="1200">
                <a:ea typeface="+mn-lt"/>
                <a:cs typeface="+mn-lt"/>
              </a:rPr>
              <a:t>=== Summary ===</a:t>
            </a:r>
            <a:endParaRPr lang="en-US" sz="1200"/>
          </a:p>
          <a:p>
            <a:endParaRPr lang="en-US" sz="1200"/>
          </a:p>
          <a:p>
            <a:r>
              <a:rPr lang="en-US" sz="1200">
                <a:ea typeface="+mn-lt"/>
                <a:cs typeface="+mn-lt"/>
              </a:rPr>
              <a:t>Correctly Classified Instances         975               97.5  %</a:t>
            </a:r>
            <a:endParaRPr lang="en-US" sz="1200"/>
          </a:p>
          <a:p>
            <a:r>
              <a:rPr lang="en-US" sz="1200">
                <a:ea typeface="+mn-lt"/>
                <a:cs typeface="+mn-lt"/>
              </a:rPr>
              <a:t>Incorrectly Classified Instances        25                2.5    %</a:t>
            </a:r>
            <a:endParaRPr lang="en-US" sz="1200"/>
          </a:p>
          <a:p>
            <a:r>
              <a:rPr lang="en-US" sz="1200">
                <a:ea typeface="+mn-lt"/>
                <a:cs typeface="+mn-lt"/>
              </a:rPr>
              <a:t>Kappa statistic                                     0.948 </a:t>
            </a:r>
            <a:endParaRPr lang="en-US" sz="1200"/>
          </a:p>
          <a:p>
            <a:r>
              <a:rPr lang="en-US" sz="1200">
                <a:ea typeface="+mn-lt"/>
                <a:cs typeface="+mn-lt"/>
              </a:rPr>
              <a:t>Mean absolute error                          0.041 </a:t>
            </a:r>
            <a:endParaRPr lang="en-US" sz="1200"/>
          </a:p>
          <a:p>
            <a:r>
              <a:rPr lang="en-US" sz="1200">
                <a:ea typeface="+mn-lt"/>
                <a:cs typeface="+mn-lt"/>
              </a:rPr>
              <a:t>Root mean squared error               0.1263</a:t>
            </a:r>
            <a:endParaRPr lang="en-US" sz="1200"/>
          </a:p>
          <a:p>
            <a:r>
              <a:rPr lang="en-US" sz="1200">
                <a:ea typeface="+mn-lt"/>
                <a:cs typeface="+mn-lt"/>
              </a:rPr>
              <a:t>Relative absolute error                                       8.5429 %</a:t>
            </a:r>
            <a:endParaRPr lang="en-US" sz="1200"/>
          </a:p>
          <a:p>
            <a:r>
              <a:rPr lang="en-US" sz="1200">
                <a:ea typeface="+mn-lt"/>
                <a:cs typeface="+mn-lt"/>
              </a:rPr>
              <a:t>Root relative squared error                             25.7912 %</a:t>
            </a:r>
            <a:endParaRPr lang="en-US" sz="1200"/>
          </a:p>
          <a:p>
            <a:r>
              <a:rPr lang="en-US" sz="1200">
                <a:ea typeface="+mn-lt"/>
                <a:cs typeface="+mn-lt"/>
              </a:rPr>
              <a:t>Total Number of Instances                1000     </a:t>
            </a:r>
            <a:endParaRPr lang="en-US" sz="1200"/>
          </a:p>
        </p:txBody>
      </p:sp>
      <p:sp>
        <p:nvSpPr>
          <p:cNvPr id="5" name="TextBox 4">
            <a:extLst>
              <a:ext uri="{FF2B5EF4-FFF2-40B4-BE49-F238E27FC236}">
                <a16:creationId xmlns:a16="http://schemas.microsoft.com/office/drawing/2014/main" id="{613CA619-E8C6-6CF2-7FEA-8AB7856C0F46}"/>
              </a:ext>
            </a:extLst>
          </p:cNvPr>
          <p:cNvSpPr txBox="1"/>
          <p:nvPr/>
        </p:nvSpPr>
        <p:spPr>
          <a:xfrm>
            <a:off x="571501" y="4762497"/>
            <a:ext cx="7146634" cy="18197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1100"/>
          </a:p>
          <a:p>
            <a:r>
              <a:rPr lang="en-US" sz="1100">
                <a:ea typeface="+mn-lt"/>
                <a:cs typeface="+mn-lt"/>
              </a:rPr>
              <a:t>=== Detailed Accuracy By Class ===</a:t>
            </a:r>
            <a:endParaRPr lang="en-US" sz="1100"/>
          </a:p>
          <a:p>
            <a:endParaRPr lang="en-US" sz="1100"/>
          </a:p>
          <a:p>
            <a:r>
              <a:rPr lang="en-US" sz="1100">
                <a:ea typeface="+mn-lt"/>
                <a:cs typeface="+mn-lt"/>
              </a:rPr>
              <a:t>                 TP Rate  FP Rate  Precision  Recall   F-Measure  MCC      ROC Area  PRC Area  Class</a:t>
            </a:r>
            <a:endParaRPr lang="en-US" sz="1100"/>
          </a:p>
          <a:p>
            <a:r>
              <a:rPr lang="en-US" sz="1100">
                <a:ea typeface="+mn-lt"/>
                <a:cs typeface="+mn-lt"/>
              </a:rPr>
              <a:t>                 0.975    0.025    0.963      0.975    0.969      0.948    0.999     0.998     Fail</a:t>
            </a:r>
            <a:endParaRPr lang="en-US" sz="1100"/>
          </a:p>
          <a:p>
            <a:r>
              <a:rPr lang="en-US" sz="1100">
                <a:ea typeface="+mn-lt"/>
                <a:cs typeface="+mn-lt"/>
              </a:rPr>
              <a:t>                 0.975    0.025    0.983      0.975    0.979      0.948    0.999     0.999     Pass</a:t>
            </a:r>
            <a:endParaRPr lang="en-US" sz="1100"/>
          </a:p>
          <a:p>
            <a:r>
              <a:rPr lang="en-US" sz="1100">
                <a:ea typeface="+mn-lt"/>
                <a:cs typeface="+mn-lt"/>
              </a:rPr>
              <a:t>Weighted Avg. </a:t>
            </a:r>
            <a:endParaRPr lang="en-US">
              <a:ea typeface="+mn-lt"/>
              <a:cs typeface="+mn-lt"/>
            </a:endParaRPr>
          </a:p>
          <a:p>
            <a:r>
              <a:rPr lang="en-US" sz="1100">
                <a:ea typeface="+mn-lt"/>
                <a:cs typeface="+mn-lt"/>
              </a:rPr>
              <a:t>                 0.975    0.025    0.975      0.975    0.975      0.948    0.999     0.999  </a:t>
            </a:r>
            <a:r>
              <a:rPr lang="en-US">
                <a:ea typeface="+mn-lt"/>
                <a:cs typeface="+mn-lt"/>
              </a:rPr>
              <a:t>   </a:t>
            </a:r>
            <a:endParaRPr lang="en-US"/>
          </a:p>
          <a:p>
            <a:pPr algn="l"/>
            <a:endParaRPr lang="en-US"/>
          </a:p>
        </p:txBody>
      </p:sp>
      <p:sp>
        <p:nvSpPr>
          <p:cNvPr id="6" name="TextBox 5">
            <a:extLst>
              <a:ext uri="{FF2B5EF4-FFF2-40B4-BE49-F238E27FC236}">
                <a16:creationId xmlns:a16="http://schemas.microsoft.com/office/drawing/2014/main" id="{84B5DD3E-175B-89A9-21A1-BC99B9F2C5C5}"/>
              </a:ext>
            </a:extLst>
          </p:cNvPr>
          <p:cNvSpPr txBox="1"/>
          <p:nvPr/>
        </p:nvSpPr>
        <p:spPr>
          <a:xfrm>
            <a:off x="8739910" y="5310908"/>
            <a:ext cx="2770909" cy="93871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100">
                <a:ea typeface="+mn-lt"/>
                <a:cs typeface="+mn-lt"/>
              </a:rPr>
              <a:t>=== Confusion Matrix ===</a:t>
            </a:r>
            <a:endParaRPr lang="en-US" sz="1100"/>
          </a:p>
          <a:p>
            <a:endParaRPr lang="en-US" sz="1100"/>
          </a:p>
          <a:p>
            <a:r>
              <a:rPr lang="en-US" sz="1100">
                <a:ea typeface="+mn-lt"/>
                <a:cs typeface="+mn-lt"/>
              </a:rPr>
              <a:t>   a            b                     &lt;-- classified as</a:t>
            </a:r>
            <a:endParaRPr lang="en-US" sz="1100"/>
          </a:p>
          <a:p>
            <a:r>
              <a:rPr lang="en-US" sz="1100">
                <a:ea typeface="+mn-lt"/>
                <a:cs typeface="+mn-lt"/>
              </a:rPr>
              <a:t>389         10                     |   a = Fail</a:t>
            </a:r>
            <a:endParaRPr lang="en-US" sz="1100"/>
          </a:p>
          <a:p>
            <a:r>
              <a:rPr lang="en-US" sz="1100">
                <a:ea typeface="+mn-lt"/>
                <a:cs typeface="+mn-lt"/>
              </a:rPr>
              <a:t>  15       586                     |   b = Pass</a:t>
            </a:r>
            <a:endParaRPr lang="en-US" sz="1100"/>
          </a:p>
        </p:txBody>
      </p:sp>
      <p:pic>
        <p:nvPicPr>
          <p:cNvPr id="7" name="Picture 6" descr="A blue squares with white numbers&#10;&#10;Description automatically generated">
            <a:extLst>
              <a:ext uri="{FF2B5EF4-FFF2-40B4-BE49-F238E27FC236}">
                <a16:creationId xmlns:a16="http://schemas.microsoft.com/office/drawing/2014/main" id="{53EB4FC8-B1AF-48B2-89D0-8051F86FDF7C}"/>
              </a:ext>
            </a:extLst>
          </p:cNvPr>
          <p:cNvPicPr>
            <a:picLocks noChangeAspect="1"/>
          </p:cNvPicPr>
          <p:nvPr/>
        </p:nvPicPr>
        <p:blipFill>
          <a:blip r:embed="rId3"/>
          <a:stretch>
            <a:fillRect/>
          </a:stretch>
        </p:blipFill>
        <p:spPr>
          <a:xfrm>
            <a:off x="8102598" y="2370283"/>
            <a:ext cx="3889666" cy="2844799"/>
          </a:xfrm>
          <a:prstGeom prst="rect">
            <a:avLst/>
          </a:prstGeom>
        </p:spPr>
      </p:pic>
      <p:sp>
        <p:nvSpPr>
          <p:cNvPr id="9" name="Slide Number Placeholder 8">
            <a:extLst>
              <a:ext uri="{FF2B5EF4-FFF2-40B4-BE49-F238E27FC236}">
                <a16:creationId xmlns:a16="http://schemas.microsoft.com/office/drawing/2014/main" id="{D494947B-C02E-33C6-65B6-039FDB755994}"/>
              </a:ext>
            </a:extLst>
          </p:cNvPr>
          <p:cNvSpPr>
            <a:spLocks noGrp="1"/>
          </p:cNvSpPr>
          <p:nvPr>
            <p:ph type="sldNum" sz="quarter" idx="12"/>
          </p:nvPr>
        </p:nvSpPr>
        <p:spPr/>
        <p:txBody>
          <a:bodyPr/>
          <a:lstStyle/>
          <a:p>
            <a:fld id="{5EEB83C2-341F-4C28-A243-1C56DDDA54D3}" type="slidenum">
              <a:rPr lang="en-US" smtClean="0"/>
              <a:t>18</a:t>
            </a:fld>
            <a:endParaRPr lang="en-US"/>
          </a:p>
        </p:txBody>
      </p:sp>
    </p:spTree>
    <p:extLst>
      <p:ext uri="{BB962C8B-B14F-4D97-AF65-F5344CB8AC3E}">
        <p14:creationId xmlns:p14="http://schemas.microsoft.com/office/powerpoint/2010/main" val="20990045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EBAF395E-7D52-496C-ACDD-468AEC1ADF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1"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1A80258-FB51-3448-F487-A2CEEA48CB56}"/>
              </a:ext>
            </a:extLst>
          </p:cNvPr>
          <p:cNvSpPr>
            <a:spLocks noGrp="1"/>
          </p:cNvSpPr>
          <p:nvPr>
            <p:ph type="title"/>
          </p:nvPr>
        </p:nvSpPr>
        <p:spPr>
          <a:xfrm>
            <a:off x="477352" y="2456"/>
            <a:ext cx="9004148" cy="624507"/>
          </a:xfrm>
        </p:spPr>
        <p:txBody>
          <a:bodyPr vert="horz" lIns="91440" tIns="45720" rIns="91440" bIns="45720" rtlCol="0" anchor="t">
            <a:normAutofit fontScale="90000"/>
          </a:bodyPr>
          <a:lstStyle/>
          <a:p>
            <a:r>
              <a:rPr lang="en-US"/>
              <a:t>Model 3- MultiClassClassifier</a:t>
            </a:r>
          </a:p>
        </p:txBody>
      </p:sp>
      <p:cxnSp>
        <p:nvCxnSpPr>
          <p:cNvPr id="25" name="Straight Connector 24">
            <a:extLst>
              <a:ext uri="{FF2B5EF4-FFF2-40B4-BE49-F238E27FC236}">
                <a16:creationId xmlns:a16="http://schemas.microsoft.com/office/drawing/2014/main" id="{56BAADB1-054E-4A82-8D07-643BD1F433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68602" y="576201"/>
            <a:ext cx="1105479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7" name="Picture 16" descr="A table with numbers and symbols&#10;&#10;Description automatically generated">
            <a:extLst>
              <a:ext uri="{FF2B5EF4-FFF2-40B4-BE49-F238E27FC236}">
                <a16:creationId xmlns:a16="http://schemas.microsoft.com/office/drawing/2014/main" id="{A1CD7575-8799-F9A8-B268-7F859BE933A5}"/>
              </a:ext>
            </a:extLst>
          </p:cNvPr>
          <p:cNvPicPr>
            <a:picLocks noChangeAspect="1"/>
          </p:cNvPicPr>
          <p:nvPr/>
        </p:nvPicPr>
        <p:blipFill>
          <a:blip r:embed="rId2"/>
          <a:srcRect l="-56" t="35202" r="364" b="36920"/>
          <a:stretch/>
        </p:blipFill>
        <p:spPr>
          <a:xfrm>
            <a:off x="7904643" y="651619"/>
            <a:ext cx="4003165" cy="839062"/>
          </a:xfrm>
          <a:prstGeom prst="rect">
            <a:avLst/>
          </a:prstGeom>
        </p:spPr>
      </p:pic>
      <p:cxnSp>
        <p:nvCxnSpPr>
          <p:cNvPr id="27" name="Straight Connector 26">
            <a:extLst>
              <a:ext uri="{FF2B5EF4-FFF2-40B4-BE49-F238E27FC236}">
                <a16:creationId xmlns:a16="http://schemas.microsoft.com/office/drawing/2014/main" id="{8901E56D-EE30-4ED3-8450-B724415E160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10800000" flipH="1">
            <a:off x="565703" y="2857530"/>
            <a:ext cx="1105479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6" name="Picture 5" descr="A screenshot of a computer program&#10;&#10;Description automatically generated">
            <a:extLst>
              <a:ext uri="{FF2B5EF4-FFF2-40B4-BE49-F238E27FC236}">
                <a16:creationId xmlns:a16="http://schemas.microsoft.com/office/drawing/2014/main" id="{1844CF0C-A067-C682-9E6B-322D0232154F}"/>
              </a:ext>
            </a:extLst>
          </p:cNvPr>
          <p:cNvPicPr>
            <a:picLocks noChangeAspect="1"/>
          </p:cNvPicPr>
          <p:nvPr/>
        </p:nvPicPr>
        <p:blipFill>
          <a:blip r:embed="rId3"/>
          <a:srcRect l="-1994" t="50" r="20228" b="151"/>
          <a:stretch/>
        </p:blipFill>
        <p:spPr>
          <a:xfrm>
            <a:off x="163201" y="3064050"/>
            <a:ext cx="3140303" cy="2738683"/>
          </a:xfrm>
          <a:prstGeom prst="rect">
            <a:avLst/>
          </a:prstGeom>
        </p:spPr>
      </p:pic>
      <p:pic>
        <p:nvPicPr>
          <p:cNvPr id="7" name="Picture 6" descr="A computer screen shot of a group&#10;&#10;Description automatically generated">
            <a:extLst>
              <a:ext uri="{FF2B5EF4-FFF2-40B4-BE49-F238E27FC236}">
                <a16:creationId xmlns:a16="http://schemas.microsoft.com/office/drawing/2014/main" id="{85D983C6-9953-84CA-1F16-CA1CE823EE3E}"/>
              </a:ext>
            </a:extLst>
          </p:cNvPr>
          <p:cNvPicPr>
            <a:picLocks noChangeAspect="1"/>
          </p:cNvPicPr>
          <p:nvPr/>
        </p:nvPicPr>
        <p:blipFill>
          <a:blip r:embed="rId4"/>
          <a:srcRect l="232" t="338" r="-981" b="-796"/>
          <a:stretch/>
        </p:blipFill>
        <p:spPr>
          <a:xfrm>
            <a:off x="3368388" y="3176618"/>
            <a:ext cx="4338328" cy="2908089"/>
          </a:xfrm>
          <a:prstGeom prst="rect">
            <a:avLst/>
          </a:prstGeom>
        </p:spPr>
      </p:pic>
      <p:sp>
        <p:nvSpPr>
          <p:cNvPr id="13" name="TextBox 12">
            <a:extLst>
              <a:ext uri="{FF2B5EF4-FFF2-40B4-BE49-F238E27FC236}">
                <a16:creationId xmlns:a16="http://schemas.microsoft.com/office/drawing/2014/main" id="{172F3364-2523-EFB2-6F96-480C614B25B5}"/>
              </a:ext>
            </a:extLst>
          </p:cNvPr>
          <p:cNvSpPr txBox="1"/>
          <p:nvPr/>
        </p:nvSpPr>
        <p:spPr>
          <a:xfrm>
            <a:off x="8269331" y="1198462"/>
            <a:ext cx="2890487" cy="1033726"/>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indent="-228600">
              <a:lnSpc>
                <a:spcPct val="120000"/>
              </a:lnSpc>
              <a:spcAft>
                <a:spcPts val="600"/>
              </a:spcAft>
              <a:buSzPct val="80000"/>
            </a:pPr>
            <a:endParaRPr lang="en-US" sz="1400"/>
          </a:p>
          <a:p>
            <a:pPr indent="-228600" algn="ctr">
              <a:lnSpc>
                <a:spcPct val="120000"/>
              </a:lnSpc>
              <a:spcAft>
                <a:spcPts val="600"/>
              </a:spcAft>
              <a:buSzPct val="80000"/>
            </a:pPr>
            <a:r>
              <a:rPr lang="en-US" sz="1200"/>
              <a:t>       === Confusion Matrix ===</a:t>
            </a:r>
          </a:p>
          <a:p>
            <a:pPr indent="-228600">
              <a:lnSpc>
                <a:spcPct val="120000"/>
              </a:lnSpc>
              <a:spcAft>
                <a:spcPts val="600"/>
              </a:spcAft>
              <a:buSzPct val="80000"/>
            </a:pPr>
            <a:r>
              <a:rPr lang="en-US" sz="1200"/>
              <a:t>               a         b             &lt;-- classified as</a:t>
            </a:r>
          </a:p>
          <a:p>
            <a:pPr indent="-228600">
              <a:lnSpc>
                <a:spcPct val="120000"/>
              </a:lnSpc>
              <a:spcAft>
                <a:spcPts val="600"/>
              </a:spcAft>
              <a:buSzPct val="80000"/>
            </a:pPr>
            <a:r>
              <a:rPr lang="en-US" sz="1200"/>
              <a:t>             124      1.                  |    a = Fail</a:t>
            </a:r>
          </a:p>
          <a:p>
            <a:pPr indent="-228600">
              <a:lnSpc>
                <a:spcPct val="120000"/>
              </a:lnSpc>
              <a:spcAft>
                <a:spcPts val="600"/>
              </a:spcAft>
              <a:buSzPct val="80000"/>
            </a:pPr>
            <a:r>
              <a:rPr lang="en-US" sz="1200"/>
              <a:t>               3      212                 |   b = Pass</a:t>
            </a:r>
          </a:p>
        </p:txBody>
      </p:sp>
      <p:cxnSp>
        <p:nvCxnSpPr>
          <p:cNvPr id="29" name="Straight Connector 28">
            <a:extLst>
              <a:ext uri="{FF2B5EF4-FFF2-40B4-BE49-F238E27FC236}">
                <a16:creationId xmlns:a16="http://schemas.microsoft.com/office/drawing/2014/main" id="{C58D2D3E-B980-4D6F-BBFB-DF7A3A94729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71500" y="6286500"/>
            <a:ext cx="1105479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E32BE5FD-4A06-4E03-9139-5D25B905D09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734300" y="576201"/>
            <a:ext cx="0" cy="571801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9" name="Picture 18" descr="A diagram of confusion matrix&#10;&#10;Description automatically generated">
            <a:extLst>
              <a:ext uri="{FF2B5EF4-FFF2-40B4-BE49-F238E27FC236}">
                <a16:creationId xmlns:a16="http://schemas.microsoft.com/office/drawing/2014/main" id="{A02D10E1-3010-347E-60B8-F47218446921}"/>
              </a:ext>
            </a:extLst>
          </p:cNvPr>
          <p:cNvPicPr>
            <a:picLocks noChangeAspect="1"/>
          </p:cNvPicPr>
          <p:nvPr/>
        </p:nvPicPr>
        <p:blipFill>
          <a:blip r:embed="rId5"/>
          <a:stretch>
            <a:fillRect/>
          </a:stretch>
        </p:blipFill>
        <p:spPr>
          <a:xfrm>
            <a:off x="7906682" y="3062614"/>
            <a:ext cx="3880170" cy="3029361"/>
          </a:xfrm>
          <a:prstGeom prst="rect">
            <a:avLst/>
          </a:prstGeom>
        </p:spPr>
      </p:pic>
      <p:pic>
        <p:nvPicPr>
          <p:cNvPr id="20" name="Picture 19" descr="Abstract background of connected blue lines">
            <a:extLst>
              <a:ext uri="{FF2B5EF4-FFF2-40B4-BE49-F238E27FC236}">
                <a16:creationId xmlns:a16="http://schemas.microsoft.com/office/drawing/2014/main" id="{41E2C945-368B-E7ED-E7BA-3CDBDC64FCC0}"/>
              </a:ext>
            </a:extLst>
          </p:cNvPr>
          <p:cNvPicPr>
            <a:picLocks noChangeAspect="1"/>
          </p:cNvPicPr>
          <p:nvPr/>
        </p:nvPicPr>
        <p:blipFill>
          <a:blip r:embed="rId6"/>
          <a:stretch>
            <a:fillRect/>
          </a:stretch>
        </p:blipFill>
        <p:spPr>
          <a:xfrm>
            <a:off x="575612" y="648933"/>
            <a:ext cx="7115654" cy="2128393"/>
          </a:xfrm>
          <a:prstGeom prst="rect">
            <a:avLst/>
          </a:prstGeom>
        </p:spPr>
      </p:pic>
      <p:sp>
        <p:nvSpPr>
          <p:cNvPr id="3" name="Slide Number Placeholder 2">
            <a:extLst>
              <a:ext uri="{FF2B5EF4-FFF2-40B4-BE49-F238E27FC236}">
                <a16:creationId xmlns:a16="http://schemas.microsoft.com/office/drawing/2014/main" id="{0FE990DB-B26B-B4BC-EBFA-705FE747D504}"/>
              </a:ext>
            </a:extLst>
          </p:cNvPr>
          <p:cNvSpPr>
            <a:spLocks noGrp="1"/>
          </p:cNvSpPr>
          <p:nvPr>
            <p:ph type="sldNum" sz="quarter" idx="12"/>
          </p:nvPr>
        </p:nvSpPr>
        <p:spPr/>
        <p:txBody>
          <a:bodyPr/>
          <a:lstStyle/>
          <a:p>
            <a:fld id="{5EEB83C2-341F-4C28-A243-1C56DDDA54D3}" type="slidenum">
              <a:rPr lang="en-US" smtClean="0"/>
              <a:t>19</a:t>
            </a:fld>
            <a:endParaRPr lang="en-US"/>
          </a:p>
        </p:txBody>
      </p:sp>
    </p:spTree>
    <p:extLst>
      <p:ext uri="{BB962C8B-B14F-4D97-AF65-F5344CB8AC3E}">
        <p14:creationId xmlns:p14="http://schemas.microsoft.com/office/powerpoint/2010/main" val="13373847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EA4283A-7B9A-AF92-8185-61D6E6463907}"/>
              </a:ext>
            </a:extLst>
          </p:cNvPr>
          <p:cNvSpPr>
            <a:spLocks noGrp="1"/>
          </p:cNvSpPr>
          <p:nvPr>
            <p:ph idx="1"/>
          </p:nvPr>
        </p:nvSpPr>
        <p:spPr/>
        <p:txBody>
          <a:bodyPr vert="horz" lIns="91440" tIns="45720" rIns="91440" bIns="45720" rtlCol="0" anchor="t">
            <a:normAutofit/>
          </a:bodyPr>
          <a:lstStyle/>
          <a:p>
            <a:pPr marL="0" indent="0">
              <a:buNone/>
            </a:pPr>
            <a:endParaRPr lang="en-US" sz="1100">
              <a:latin typeface="Segoe UI"/>
              <a:cs typeface="Segoe UI"/>
            </a:endParaRPr>
          </a:p>
          <a:p>
            <a:endParaRPr lang="en-US">
              <a:latin typeface="Avenir Next LT Pro Light"/>
              <a:cs typeface="Segoe UI"/>
            </a:endParaRPr>
          </a:p>
        </p:txBody>
      </p:sp>
      <p:sp>
        <p:nvSpPr>
          <p:cNvPr id="4" name="TextBox 3">
            <a:extLst>
              <a:ext uri="{FF2B5EF4-FFF2-40B4-BE49-F238E27FC236}">
                <a16:creationId xmlns:a16="http://schemas.microsoft.com/office/drawing/2014/main" id="{6E2E48A8-C06A-6F8C-5CED-B2B12A79B5E8}"/>
              </a:ext>
            </a:extLst>
          </p:cNvPr>
          <p:cNvSpPr txBox="1"/>
          <p:nvPr/>
        </p:nvSpPr>
        <p:spPr>
          <a:xfrm>
            <a:off x="563535" y="716209"/>
            <a:ext cx="8685451"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a:latin typeface="Batang"/>
                <a:ea typeface="+mn-lt"/>
                <a:cs typeface="+mn-lt"/>
              </a:rPr>
              <a:t>Unlocking Insights into Student Performance with Machine Learning</a:t>
            </a:r>
            <a:endParaRPr lang="en-US" sz="3200">
              <a:latin typeface="Batang"/>
              <a:ea typeface="Meiryo"/>
            </a:endParaRPr>
          </a:p>
        </p:txBody>
      </p:sp>
      <p:sp>
        <p:nvSpPr>
          <p:cNvPr id="5" name="TextBox 4">
            <a:extLst>
              <a:ext uri="{FF2B5EF4-FFF2-40B4-BE49-F238E27FC236}">
                <a16:creationId xmlns:a16="http://schemas.microsoft.com/office/drawing/2014/main" id="{2E6CD6EF-5F30-AF3D-9933-21D41A2A6B55}"/>
              </a:ext>
            </a:extLst>
          </p:cNvPr>
          <p:cNvSpPr txBox="1"/>
          <p:nvPr/>
        </p:nvSpPr>
        <p:spPr>
          <a:xfrm>
            <a:off x="562000" y="2001486"/>
            <a:ext cx="1103887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Batang"/>
                <a:ea typeface="+mn-lt"/>
                <a:cs typeface="+mn-lt"/>
              </a:rPr>
              <a:t>Understanding the impact of parental education, lunch quality, and location on academic outcomes</a:t>
            </a:r>
            <a:endParaRPr lang="en-US">
              <a:latin typeface="Batang"/>
              <a:ea typeface="Meiryo"/>
            </a:endParaRPr>
          </a:p>
        </p:txBody>
      </p:sp>
      <p:pic>
        <p:nvPicPr>
          <p:cNvPr id="6" name="Picture 5" descr="Classroom of students raising their hands in front of a teacher">
            <a:extLst>
              <a:ext uri="{FF2B5EF4-FFF2-40B4-BE49-F238E27FC236}">
                <a16:creationId xmlns:a16="http://schemas.microsoft.com/office/drawing/2014/main" id="{FA881339-50FC-EE77-350B-C7000B052D58}"/>
              </a:ext>
            </a:extLst>
          </p:cNvPr>
          <p:cNvPicPr>
            <a:picLocks noChangeAspect="1"/>
          </p:cNvPicPr>
          <p:nvPr/>
        </p:nvPicPr>
        <p:blipFill>
          <a:blip r:embed="rId2"/>
          <a:stretch>
            <a:fillRect/>
          </a:stretch>
        </p:blipFill>
        <p:spPr>
          <a:xfrm>
            <a:off x="2326537" y="2532524"/>
            <a:ext cx="7504644" cy="3686330"/>
          </a:xfrm>
          <a:prstGeom prst="rect">
            <a:avLst/>
          </a:prstGeom>
        </p:spPr>
      </p:pic>
      <p:sp>
        <p:nvSpPr>
          <p:cNvPr id="7" name="Slide Number Placeholder 6">
            <a:extLst>
              <a:ext uri="{FF2B5EF4-FFF2-40B4-BE49-F238E27FC236}">
                <a16:creationId xmlns:a16="http://schemas.microsoft.com/office/drawing/2014/main" id="{4EB5D951-EFA1-81D3-95C7-99D9276E9532}"/>
              </a:ext>
            </a:extLst>
          </p:cNvPr>
          <p:cNvSpPr>
            <a:spLocks noGrp="1"/>
          </p:cNvSpPr>
          <p:nvPr>
            <p:ph type="sldNum" sz="quarter" idx="12"/>
          </p:nvPr>
        </p:nvSpPr>
        <p:spPr/>
        <p:txBody>
          <a:bodyPr/>
          <a:lstStyle/>
          <a:p>
            <a:fld id="{5EEB83C2-341F-4C28-A243-1C56DDDA54D3}" type="slidenum">
              <a:rPr lang="en-US" smtClean="0"/>
              <a:t>2</a:t>
            </a:fld>
            <a:endParaRPr lang="en-US"/>
          </a:p>
        </p:txBody>
      </p:sp>
    </p:spTree>
    <p:extLst>
      <p:ext uri="{BB962C8B-B14F-4D97-AF65-F5344CB8AC3E}">
        <p14:creationId xmlns:p14="http://schemas.microsoft.com/office/powerpoint/2010/main" val="31923273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52" name="Rectangle 51">
            <a:extLst>
              <a:ext uri="{FF2B5EF4-FFF2-40B4-BE49-F238E27FC236}">
                <a16:creationId xmlns:a16="http://schemas.microsoft.com/office/drawing/2014/main" id="{B8F14E13-1923-411D-9A16-1C28898D56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82" y="0"/>
            <a:ext cx="1219878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E5AF4D7-5E97-7431-14E2-3A44A7439677}"/>
              </a:ext>
            </a:extLst>
          </p:cNvPr>
          <p:cNvSpPr>
            <a:spLocks noGrp="1"/>
          </p:cNvSpPr>
          <p:nvPr>
            <p:ph type="title"/>
          </p:nvPr>
        </p:nvSpPr>
        <p:spPr>
          <a:xfrm>
            <a:off x="555870" y="4572001"/>
            <a:ext cx="3695699" cy="1508356"/>
          </a:xfrm>
        </p:spPr>
        <p:txBody>
          <a:bodyPr vert="horz" lIns="91440" tIns="45720" rIns="91440" bIns="45720" rtlCol="0" anchor="ctr">
            <a:normAutofit/>
          </a:bodyPr>
          <a:lstStyle/>
          <a:p>
            <a:r>
              <a:rPr lang="en-US">
                <a:latin typeface="Batang"/>
                <a:ea typeface="Batang"/>
              </a:rPr>
              <a:t>Model 4 - Clusters</a:t>
            </a:r>
            <a:endParaRPr lang="en-US"/>
          </a:p>
        </p:txBody>
      </p:sp>
      <p:pic>
        <p:nvPicPr>
          <p:cNvPr id="4" name="Picture 3" descr="A screenshot of a document&#10;&#10;Description automatically generated">
            <a:extLst>
              <a:ext uri="{FF2B5EF4-FFF2-40B4-BE49-F238E27FC236}">
                <a16:creationId xmlns:a16="http://schemas.microsoft.com/office/drawing/2014/main" id="{956EA1EC-BC89-7875-38E3-62D153A4BE2F}"/>
              </a:ext>
            </a:extLst>
          </p:cNvPr>
          <p:cNvPicPr>
            <a:picLocks noChangeAspect="1"/>
          </p:cNvPicPr>
          <p:nvPr/>
        </p:nvPicPr>
        <p:blipFill>
          <a:blip r:embed="rId2"/>
          <a:stretch>
            <a:fillRect/>
          </a:stretch>
        </p:blipFill>
        <p:spPr>
          <a:xfrm>
            <a:off x="223726" y="83820"/>
            <a:ext cx="4899973" cy="4230551"/>
          </a:xfrm>
          <a:prstGeom prst="rect">
            <a:avLst/>
          </a:prstGeom>
        </p:spPr>
      </p:pic>
      <p:pic>
        <p:nvPicPr>
          <p:cNvPr id="11" name="Picture 10" descr="A table with text on it&#10;&#10;Description automatically generated">
            <a:extLst>
              <a:ext uri="{FF2B5EF4-FFF2-40B4-BE49-F238E27FC236}">
                <a16:creationId xmlns:a16="http://schemas.microsoft.com/office/drawing/2014/main" id="{6340B93B-CFD6-3079-DE6C-699898DA911C}"/>
              </a:ext>
            </a:extLst>
          </p:cNvPr>
          <p:cNvPicPr>
            <a:picLocks noChangeAspect="1"/>
          </p:cNvPicPr>
          <p:nvPr/>
        </p:nvPicPr>
        <p:blipFill>
          <a:blip r:embed="rId3"/>
          <a:stretch>
            <a:fillRect/>
          </a:stretch>
        </p:blipFill>
        <p:spPr>
          <a:xfrm>
            <a:off x="5226858" y="1915897"/>
            <a:ext cx="6485634" cy="2298677"/>
          </a:xfrm>
          <a:prstGeom prst="rect">
            <a:avLst/>
          </a:prstGeom>
        </p:spPr>
      </p:pic>
      <p:cxnSp>
        <p:nvCxnSpPr>
          <p:cNvPr id="54" name="Straight Connector 53">
            <a:extLst>
              <a:ext uri="{FF2B5EF4-FFF2-40B4-BE49-F238E27FC236}">
                <a16:creationId xmlns:a16="http://schemas.microsoft.com/office/drawing/2014/main" id="{D927055D-9ECF-487E-91DD-FFA84AB92DB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71333" y="4337068"/>
            <a:ext cx="1105479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E5F489C-1639-E96F-608D-9E4157A69A55}"/>
              </a:ext>
            </a:extLst>
          </p:cNvPr>
          <p:cNvSpPr txBox="1"/>
          <p:nvPr/>
        </p:nvSpPr>
        <p:spPr>
          <a:xfrm>
            <a:off x="4550515" y="4572001"/>
            <a:ext cx="7080796" cy="1508361"/>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fontScale="92500"/>
          </a:bodyPr>
          <a:lstStyle/>
          <a:p>
            <a:pPr indent="-228600">
              <a:lnSpc>
                <a:spcPct val="110000"/>
              </a:lnSpc>
              <a:spcAft>
                <a:spcPts val="600"/>
              </a:spcAft>
              <a:buSzPct val="80000"/>
            </a:pPr>
            <a:r>
              <a:rPr lang="en-US" sz="1500">
                <a:latin typeface="Batang"/>
                <a:ea typeface="Batang"/>
              </a:rPr>
              <a:t>Variables explained</a:t>
            </a:r>
          </a:p>
          <a:p>
            <a:pPr indent="-228600">
              <a:lnSpc>
                <a:spcPct val="110000"/>
              </a:lnSpc>
              <a:spcAft>
                <a:spcPts val="600"/>
              </a:spcAft>
              <a:buSzPct val="80000"/>
            </a:pPr>
            <a:r>
              <a:rPr lang="en-US" sz="1500">
                <a:latin typeface="Batang"/>
                <a:ea typeface="Batang"/>
              </a:rPr>
              <a:t>Gender (male or female), Location is school ranking denoted by group A (best) to group D (worst), Parental education is the highest grade a parent achieved, lunch is whether it is offered free at the school, test prep is based on participation, math, reading, writing, and average are the student's performance.</a:t>
            </a:r>
          </a:p>
        </p:txBody>
      </p:sp>
      <p:cxnSp>
        <p:nvCxnSpPr>
          <p:cNvPr id="56" name="Straight Connector 55">
            <a:extLst>
              <a:ext uri="{FF2B5EF4-FFF2-40B4-BE49-F238E27FC236}">
                <a16:creationId xmlns:a16="http://schemas.microsoft.com/office/drawing/2014/main" id="{F0DC1883-8AF7-483D-9074-3C6D8AF575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71500" y="6286500"/>
            <a:ext cx="1105479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1CF89D75-E5AC-4C45-9D87-228849A4C7A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419600" y="4337068"/>
            <a:ext cx="0" cy="19494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 name="Slide Number Placeholder 5">
            <a:extLst>
              <a:ext uri="{FF2B5EF4-FFF2-40B4-BE49-F238E27FC236}">
                <a16:creationId xmlns:a16="http://schemas.microsoft.com/office/drawing/2014/main" id="{1D0168B7-3428-1DA5-06E7-8792AD038B13}"/>
              </a:ext>
            </a:extLst>
          </p:cNvPr>
          <p:cNvSpPr>
            <a:spLocks noGrp="1"/>
          </p:cNvSpPr>
          <p:nvPr>
            <p:ph type="sldNum" sz="quarter" idx="12"/>
          </p:nvPr>
        </p:nvSpPr>
        <p:spPr>
          <a:xfrm>
            <a:off x="11024553" y="6397103"/>
            <a:ext cx="700775" cy="365125"/>
          </a:xfrm>
        </p:spPr>
        <p:txBody>
          <a:bodyPr vert="horz" lIns="91440" tIns="45720" rIns="91440" bIns="45720" rtlCol="0" anchor="ctr">
            <a:normAutofit/>
          </a:bodyPr>
          <a:lstStyle/>
          <a:p>
            <a:pPr>
              <a:spcAft>
                <a:spcPts val="600"/>
              </a:spcAft>
            </a:pPr>
            <a:fld id="{5EEB83C2-341F-4C28-A243-1C56DDDA54D3}" type="slidenum">
              <a:rPr lang="en-US" smtClean="0"/>
              <a:pPr>
                <a:spcAft>
                  <a:spcPts val="600"/>
                </a:spcAft>
              </a:pPr>
              <a:t>20</a:t>
            </a:fld>
            <a:endParaRPr lang="en-US"/>
          </a:p>
        </p:txBody>
      </p:sp>
      <p:sp>
        <p:nvSpPr>
          <p:cNvPr id="12" name="TextBox 11">
            <a:extLst>
              <a:ext uri="{FF2B5EF4-FFF2-40B4-BE49-F238E27FC236}">
                <a16:creationId xmlns:a16="http://schemas.microsoft.com/office/drawing/2014/main" id="{DBDEDB2C-ECD3-D1AD-B669-09A60B091EA9}"/>
              </a:ext>
            </a:extLst>
          </p:cNvPr>
          <p:cNvSpPr txBox="1"/>
          <p:nvPr/>
        </p:nvSpPr>
        <p:spPr>
          <a:xfrm>
            <a:off x="5346021" y="101537"/>
            <a:ext cx="5823667" cy="181588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latin typeface="Batang"/>
                <a:ea typeface="Batang"/>
              </a:rPr>
              <a:t>Cluster List </a:t>
            </a:r>
          </a:p>
          <a:p>
            <a:r>
              <a:rPr lang="en-US" sz="1400">
                <a:latin typeface="Batang"/>
                <a:ea typeface="Batang"/>
              </a:rPr>
              <a:t>0 – Steady Students</a:t>
            </a:r>
          </a:p>
          <a:p>
            <a:r>
              <a:rPr lang="en-US" sz="1400">
                <a:latin typeface="Batang"/>
                <a:ea typeface="Batang"/>
              </a:rPr>
              <a:t>1 – Young Professional's Students</a:t>
            </a:r>
          </a:p>
          <a:p>
            <a:r>
              <a:rPr lang="en-US" sz="1400">
                <a:latin typeface="Batang"/>
                <a:ea typeface="Batang"/>
              </a:rPr>
              <a:t>2 – Average Students </a:t>
            </a:r>
          </a:p>
          <a:p>
            <a:r>
              <a:rPr lang="en-US" sz="1400">
                <a:latin typeface="Batang"/>
                <a:ea typeface="Batang"/>
              </a:rPr>
              <a:t>3 – Underserved High Performers </a:t>
            </a:r>
          </a:p>
          <a:p>
            <a:r>
              <a:rPr lang="en-US" sz="1400">
                <a:latin typeface="Batang"/>
                <a:ea typeface="Batang"/>
              </a:rPr>
              <a:t>4 – Consistent Students </a:t>
            </a:r>
          </a:p>
          <a:p>
            <a:r>
              <a:rPr lang="en-US" sz="1400">
                <a:latin typeface="Batang"/>
                <a:ea typeface="Batang"/>
              </a:rPr>
              <a:t>5 – Top Performers </a:t>
            </a:r>
          </a:p>
          <a:p>
            <a:r>
              <a:rPr lang="en-US" sz="1400">
                <a:latin typeface="Batang"/>
                <a:ea typeface="Batang"/>
              </a:rPr>
              <a:t>6 – Under Performers</a:t>
            </a:r>
          </a:p>
        </p:txBody>
      </p:sp>
    </p:spTree>
    <p:extLst>
      <p:ext uri="{BB962C8B-B14F-4D97-AF65-F5344CB8AC3E}">
        <p14:creationId xmlns:p14="http://schemas.microsoft.com/office/powerpoint/2010/main" val="33248477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DA6BC2-ABE0-19CD-4212-5F008FDB8F1B}"/>
              </a:ext>
            </a:extLst>
          </p:cNvPr>
          <p:cNvSpPr>
            <a:spLocks noGrp="1"/>
          </p:cNvSpPr>
          <p:nvPr>
            <p:ph type="title"/>
          </p:nvPr>
        </p:nvSpPr>
        <p:spPr/>
        <p:txBody>
          <a:bodyPr/>
          <a:lstStyle/>
          <a:p>
            <a:r>
              <a:rPr lang="en-US">
                <a:latin typeface="Batang"/>
                <a:ea typeface="Batang"/>
              </a:rPr>
              <a:t>Cluster Heat Map &amp; Distribution</a:t>
            </a:r>
            <a:endParaRPr lang="en-US"/>
          </a:p>
        </p:txBody>
      </p:sp>
      <p:sp>
        <p:nvSpPr>
          <p:cNvPr id="4" name="Slide Number Placeholder 3">
            <a:extLst>
              <a:ext uri="{FF2B5EF4-FFF2-40B4-BE49-F238E27FC236}">
                <a16:creationId xmlns:a16="http://schemas.microsoft.com/office/drawing/2014/main" id="{A95A5F62-EFBE-83F1-A3C1-E6E543F90F86}"/>
              </a:ext>
            </a:extLst>
          </p:cNvPr>
          <p:cNvSpPr>
            <a:spLocks noGrp="1"/>
          </p:cNvSpPr>
          <p:nvPr>
            <p:ph type="sldNum" sz="quarter" idx="12"/>
          </p:nvPr>
        </p:nvSpPr>
        <p:spPr/>
        <p:txBody>
          <a:bodyPr/>
          <a:lstStyle/>
          <a:p>
            <a:fld id="{5EEB83C2-341F-4C28-A243-1C56DDDA54D3}" type="slidenum">
              <a:rPr lang="en-US" smtClean="0"/>
              <a:t>21</a:t>
            </a:fld>
            <a:endParaRPr lang="en-US"/>
          </a:p>
        </p:txBody>
      </p:sp>
      <p:pic>
        <p:nvPicPr>
          <p:cNvPr id="6" name="Picture 5" descr="A blue and pink squares with white text&#10;&#10;Description automatically generated">
            <a:extLst>
              <a:ext uri="{FF2B5EF4-FFF2-40B4-BE49-F238E27FC236}">
                <a16:creationId xmlns:a16="http://schemas.microsoft.com/office/drawing/2014/main" id="{5CC0B611-7D80-0C20-B264-F0DC2EC38FA9}"/>
              </a:ext>
            </a:extLst>
          </p:cNvPr>
          <p:cNvPicPr>
            <a:picLocks noChangeAspect="1"/>
          </p:cNvPicPr>
          <p:nvPr/>
        </p:nvPicPr>
        <p:blipFill>
          <a:blip r:embed="rId2"/>
          <a:srcRect r="3929" b="333"/>
          <a:stretch/>
        </p:blipFill>
        <p:spPr>
          <a:xfrm>
            <a:off x="4760569" y="1999775"/>
            <a:ext cx="6863014" cy="4235036"/>
          </a:xfrm>
          <a:prstGeom prst="rect">
            <a:avLst/>
          </a:prstGeom>
        </p:spPr>
      </p:pic>
      <p:pic>
        <p:nvPicPr>
          <p:cNvPr id="8" name="Picture 7" descr="A graph with blue bars&#10;&#10;Description automatically generated">
            <a:extLst>
              <a:ext uri="{FF2B5EF4-FFF2-40B4-BE49-F238E27FC236}">
                <a16:creationId xmlns:a16="http://schemas.microsoft.com/office/drawing/2014/main" id="{114D5194-6E87-310F-E8EA-4C1FE7DD1E54}"/>
              </a:ext>
            </a:extLst>
          </p:cNvPr>
          <p:cNvPicPr>
            <a:picLocks noChangeAspect="1"/>
          </p:cNvPicPr>
          <p:nvPr/>
        </p:nvPicPr>
        <p:blipFill>
          <a:blip r:embed="rId3"/>
          <a:srcRect l="2848" t="8077" r="12411" b="3077"/>
          <a:stretch/>
        </p:blipFill>
        <p:spPr>
          <a:xfrm>
            <a:off x="575328" y="1997874"/>
            <a:ext cx="4040374" cy="4228515"/>
          </a:xfrm>
          <a:prstGeom prst="rect">
            <a:avLst/>
          </a:prstGeom>
        </p:spPr>
      </p:pic>
    </p:spTree>
    <p:extLst>
      <p:ext uri="{BB962C8B-B14F-4D97-AF65-F5344CB8AC3E}">
        <p14:creationId xmlns:p14="http://schemas.microsoft.com/office/powerpoint/2010/main" val="33212189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cxnSp>
        <p:nvCxnSpPr>
          <p:cNvPr id="42" name="Straight Connector 41">
            <a:extLst>
              <a:ext uri="{FF2B5EF4-FFF2-40B4-BE49-F238E27FC236}">
                <a16:creationId xmlns:a16="http://schemas.microsoft.com/office/drawing/2014/main" id="{A240FCEE-B6E2-46D0-9BB0-F45F79545E9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71501" y="571500"/>
            <a:ext cx="1105981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3BD2FB83-3783-4477-80B5-DA5BF10BAF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742482" y="571500"/>
            <a:ext cx="0" cy="5715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83EA203-71D5-49C0-9626-FFA8E46787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77485" y="6283518"/>
            <a:ext cx="1105981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45" name="Rectangle 44">
            <a:extLst>
              <a:ext uri="{FF2B5EF4-FFF2-40B4-BE49-F238E27FC236}">
                <a16:creationId xmlns:a16="http://schemas.microsoft.com/office/drawing/2014/main" id="{C63AB9E1-499E-41EB-A74E-905920CCDF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82" y="0"/>
            <a:ext cx="1219878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5DFC373-6C87-2228-84D6-28C0798FECA9}"/>
              </a:ext>
            </a:extLst>
          </p:cNvPr>
          <p:cNvSpPr>
            <a:spLocks noGrp="1"/>
          </p:cNvSpPr>
          <p:nvPr>
            <p:ph type="title"/>
          </p:nvPr>
        </p:nvSpPr>
        <p:spPr>
          <a:xfrm>
            <a:off x="576072" y="822959"/>
            <a:ext cx="10956558" cy="1089997"/>
          </a:xfrm>
        </p:spPr>
        <p:txBody>
          <a:bodyPr vert="horz" lIns="91440" tIns="45720" rIns="91440" bIns="45720" rtlCol="0" anchor="t">
            <a:normAutofit/>
          </a:bodyPr>
          <a:lstStyle/>
          <a:p>
            <a:r>
              <a:rPr lang="en-US" sz="4800"/>
              <a:t>Visualization</a:t>
            </a:r>
          </a:p>
        </p:txBody>
      </p:sp>
      <p:cxnSp>
        <p:nvCxnSpPr>
          <p:cNvPr id="46" name="Straight Connector 45">
            <a:extLst>
              <a:ext uri="{FF2B5EF4-FFF2-40B4-BE49-F238E27FC236}">
                <a16:creationId xmlns:a16="http://schemas.microsoft.com/office/drawing/2014/main" id="{CEEA40C4-6B9E-4B9E-8CDF-A0C572462EA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65869" y="573757"/>
            <a:ext cx="1105479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6" name="Picture 5" descr="A screenshot of a computer&#10;&#10;Description automatically generated">
            <a:extLst>
              <a:ext uri="{FF2B5EF4-FFF2-40B4-BE49-F238E27FC236}">
                <a16:creationId xmlns:a16="http://schemas.microsoft.com/office/drawing/2014/main" id="{BD484FA3-6D0D-001E-4238-EE11A0AF5C1C}"/>
              </a:ext>
            </a:extLst>
          </p:cNvPr>
          <p:cNvPicPr>
            <a:picLocks noChangeAspect="1"/>
          </p:cNvPicPr>
          <p:nvPr/>
        </p:nvPicPr>
        <p:blipFill>
          <a:blip r:embed="rId2"/>
          <a:stretch>
            <a:fillRect/>
          </a:stretch>
        </p:blipFill>
        <p:spPr>
          <a:xfrm>
            <a:off x="561819" y="1902684"/>
            <a:ext cx="3484969" cy="3362590"/>
          </a:xfrm>
          <a:prstGeom prst="rect">
            <a:avLst/>
          </a:prstGeom>
        </p:spPr>
      </p:pic>
      <p:pic>
        <p:nvPicPr>
          <p:cNvPr id="5" name="Picture 4" descr="A group of colorful dots&#10;&#10;Description automatically generated">
            <a:extLst>
              <a:ext uri="{FF2B5EF4-FFF2-40B4-BE49-F238E27FC236}">
                <a16:creationId xmlns:a16="http://schemas.microsoft.com/office/drawing/2014/main" id="{48C7E890-4D0A-4D8E-CCFE-C8496060C0F7}"/>
              </a:ext>
            </a:extLst>
          </p:cNvPr>
          <p:cNvPicPr>
            <a:picLocks noChangeAspect="1"/>
          </p:cNvPicPr>
          <p:nvPr/>
        </p:nvPicPr>
        <p:blipFill>
          <a:blip r:embed="rId3"/>
          <a:stretch>
            <a:fillRect/>
          </a:stretch>
        </p:blipFill>
        <p:spPr>
          <a:xfrm>
            <a:off x="4334885" y="2034792"/>
            <a:ext cx="3439249" cy="3194922"/>
          </a:xfrm>
          <a:prstGeom prst="rect">
            <a:avLst/>
          </a:prstGeom>
        </p:spPr>
      </p:pic>
      <p:pic>
        <p:nvPicPr>
          <p:cNvPr id="4" name="Content Placeholder 3" descr="A group of dots in red and green&#10;&#10;Description automatically generated">
            <a:extLst>
              <a:ext uri="{FF2B5EF4-FFF2-40B4-BE49-F238E27FC236}">
                <a16:creationId xmlns:a16="http://schemas.microsoft.com/office/drawing/2014/main" id="{FD2BB971-5227-2AC5-C65B-F993783E1C43}"/>
              </a:ext>
            </a:extLst>
          </p:cNvPr>
          <p:cNvPicPr>
            <a:picLocks noGrp="1" noChangeAspect="1"/>
          </p:cNvPicPr>
          <p:nvPr>
            <p:ph idx="1"/>
          </p:nvPr>
        </p:nvPicPr>
        <p:blipFill>
          <a:blip r:embed="rId4"/>
          <a:stretch>
            <a:fillRect/>
          </a:stretch>
        </p:blipFill>
        <p:spPr>
          <a:xfrm>
            <a:off x="8174674" y="2024632"/>
            <a:ext cx="3469729" cy="3184762"/>
          </a:xfrm>
          <a:prstGeom prst="rect">
            <a:avLst/>
          </a:prstGeom>
        </p:spPr>
      </p:pic>
      <p:cxnSp>
        <p:nvCxnSpPr>
          <p:cNvPr id="47" name="Straight Connector 46">
            <a:extLst>
              <a:ext uri="{FF2B5EF4-FFF2-40B4-BE49-F238E27FC236}">
                <a16:creationId xmlns:a16="http://schemas.microsoft.com/office/drawing/2014/main" id="{179A2A06-A424-4BBD-A8A4-293F16F1BE2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71501" y="5240579"/>
            <a:ext cx="1103621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AE458AAC-F667-498F-A263-A8C7AB4FC9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61819" y="6289514"/>
            <a:ext cx="1105479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09BFABFA-795B-BBF2-98DA-5B08D10977A3}"/>
              </a:ext>
            </a:extLst>
          </p:cNvPr>
          <p:cNvSpPr>
            <a:spLocks noGrp="1"/>
          </p:cNvSpPr>
          <p:nvPr>
            <p:ph type="sldNum" sz="quarter" idx="12"/>
          </p:nvPr>
        </p:nvSpPr>
        <p:spPr/>
        <p:txBody>
          <a:bodyPr/>
          <a:lstStyle/>
          <a:p>
            <a:fld id="{5EEB83C2-341F-4C28-A243-1C56DDDA54D3}" type="slidenum">
              <a:rPr lang="en-US" smtClean="0"/>
              <a:t>22</a:t>
            </a:fld>
            <a:endParaRPr lang="en-US"/>
          </a:p>
        </p:txBody>
      </p:sp>
    </p:spTree>
    <p:extLst>
      <p:ext uri="{BB962C8B-B14F-4D97-AF65-F5344CB8AC3E}">
        <p14:creationId xmlns:p14="http://schemas.microsoft.com/office/powerpoint/2010/main" val="10404352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E59DF1-E501-CFB6-C361-5D2562C1FB03}"/>
              </a:ext>
            </a:extLst>
          </p:cNvPr>
          <p:cNvSpPr>
            <a:spLocks noGrp="1"/>
          </p:cNvSpPr>
          <p:nvPr>
            <p:ph type="title"/>
          </p:nvPr>
        </p:nvSpPr>
        <p:spPr/>
        <p:txBody>
          <a:bodyPr/>
          <a:lstStyle/>
          <a:p>
            <a:r>
              <a:rPr lang="en-US">
                <a:latin typeface="Batang"/>
                <a:ea typeface="Batang"/>
              </a:rPr>
              <a:t>Conclusion</a:t>
            </a:r>
            <a:endParaRPr lang="en-US"/>
          </a:p>
        </p:txBody>
      </p:sp>
      <p:sp>
        <p:nvSpPr>
          <p:cNvPr id="3" name="Content Placeholder 2">
            <a:extLst>
              <a:ext uri="{FF2B5EF4-FFF2-40B4-BE49-F238E27FC236}">
                <a16:creationId xmlns:a16="http://schemas.microsoft.com/office/drawing/2014/main" id="{9F85F3C7-23E5-7094-904C-779446388E18}"/>
              </a:ext>
            </a:extLst>
          </p:cNvPr>
          <p:cNvSpPr>
            <a:spLocks noGrp="1"/>
          </p:cNvSpPr>
          <p:nvPr>
            <p:ph idx="1"/>
          </p:nvPr>
        </p:nvSpPr>
        <p:spPr/>
        <p:txBody>
          <a:bodyPr vert="horz" lIns="91440" tIns="45720" rIns="91440" bIns="45720" rtlCol="0" anchor="t">
            <a:normAutofit/>
          </a:bodyPr>
          <a:lstStyle/>
          <a:p>
            <a:r>
              <a:rPr lang="en-US">
                <a:ea typeface="+mn-lt"/>
                <a:cs typeface="+mn-lt"/>
              </a:rPr>
              <a:t>Parents with higher education levels often foster a supportive and enriching home environment, promoting learning and intellectual growth in their children.</a:t>
            </a:r>
          </a:p>
          <a:p>
            <a:r>
              <a:rPr lang="en-US">
                <a:ea typeface="+mn-lt"/>
                <a:cs typeface="+mn-lt"/>
              </a:rPr>
              <a:t>This advantage, combined with access to better resources such as quality schools, smaller class sizes, and experienced teachers, can significantly enhance academic performance.</a:t>
            </a:r>
          </a:p>
          <a:p>
            <a:r>
              <a:rPr lang="en-US">
                <a:ea typeface="+mn-lt"/>
                <a:cs typeface="+mn-lt"/>
              </a:rPr>
              <a:t>Students from disadvantaged backgrounds can excel through their curiosity, perseverance, and motivation, highlighting the critical role of a supportive family and a child's personal drive in achieving academic excellence.</a:t>
            </a:r>
          </a:p>
        </p:txBody>
      </p:sp>
      <p:sp>
        <p:nvSpPr>
          <p:cNvPr id="4" name="Slide Number Placeholder 3">
            <a:extLst>
              <a:ext uri="{FF2B5EF4-FFF2-40B4-BE49-F238E27FC236}">
                <a16:creationId xmlns:a16="http://schemas.microsoft.com/office/drawing/2014/main" id="{D1169AEE-F55D-2C7A-655C-3528115A8967}"/>
              </a:ext>
            </a:extLst>
          </p:cNvPr>
          <p:cNvSpPr>
            <a:spLocks noGrp="1"/>
          </p:cNvSpPr>
          <p:nvPr>
            <p:ph type="sldNum" sz="quarter" idx="12"/>
          </p:nvPr>
        </p:nvSpPr>
        <p:spPr/>
        <p:txBody>
          <a:bodyPr/>
          <a:lstStyle/>
          <a:p>
            <a:fld id="{5EEB83C2-341F-4C28-A243-1C56DDDA54D3}" type="slidenum">
              <a:rPr lang="en-US" smtClean="0"/>
              <a:t>23</a:t>
            </a:fld>
            <a:endParaRPr lang="en-US"/>
          </a:p>
        </p:txBody>
      </p:sp>
    </p:spTree>
    <p:extLst>
      <p:ext uri="{BB962C8B-B14F-4D97-AF65-F5344CB8AC3E}">
        <p14:creationId xmlns:p14="http://schemas.microsoft.com/office/powerpoint/2010/main" val="18881810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E59DF1-E501-CFB6-C361-5D2562C1FB03}"/>
              </a:ext>
            </a:extLst>
          </p:cNvPr>
          <p:cNvSpPr>
            <a:spLocks noGrp="1"/>
          </p:cNvSpPr>
          <p:nvPr>
            <p:ph type="title"/>
          </p:nvPr>
        </p:nvSpPr>
        <p:spPr/>
        <p:txBody>
          <a:bodyPr/>
          <a:lstStyle/>
          <a:p>
            <a:r>
              <a:rPr lang="en-US">
                <a:latin typeface="Batang"/>
                <a:ea typeface="Batang"/>
              </a:rPr>
              <a:t>THANK YOU</a:t>
            </a:r>
            <a:endParaRPr lang="en-US"/>
          </a:p>
        </p:txBody>
      </p:sp>
      <p:sp>
        <p:nvSpPr>
          <p:cNvPr id="3" name="Content Placeholder 2">
            <a:extLst>
              <a:ext uri="{FF2B5EF4-FFF2-40B4-BE49-F238E27FC236}">
                <a16:creationId xmlns:a16="http://schemas.microsoft.com/office/drawing/2014/main" id="{9F85F3C7-23E5-7094-904C-779446388E18}"/>
              </a:ext>
            </a:extLst>
          </p:cNvPr>
          <p:cNvSpPr>
            <a:spLocks noGrp="1"/>
          </p:cNvSpPr>
          <p:nvPr>
            <p:ph idx="1"/>
          </p:nvPr>
        </p:nvSpPr>
        <p:spPr/>
        <p:txBody>
          <a:bodyPr vert="horz" lIns="91440" tIns="45720" rIns="91440" bIns="45720" rtlCol="0" anchor="t">
            <a:normAutofit/>
          </a:bodyPr>
          <a:lstStyle/>
          <a:p>
            <a:pPr marL="0" indent="0">
              <a:buNone/>
            </a:pPr>
            <a:endParaRPr lang="en-US">
              <a:latin typeface="Batang"/>
              <a:ea typeface="Batang"/>
            </a:endParaRPr>
          </a:p>
          <a:p>
            <a:pPr marL="0" indent="0">
              <a:buNone/>
            </a:pPr>
            <a:endParaRPr lang="en-US">
              <a:latin typeface="Batang"/>
              <a:ea typeface="Batang"/>
            </a:endParaRPr>
          </a:p>
          <a:p>
            <a:pPr marL="0" indent="0" algn="ctr">
              <a:buNone/>
            </a:pPr>
            <a:r>
              <a:rPr lang="en-US" sz="6000">
                <a:latin typeface="Batang"/>
                <a:ea typeface="Batang"/>
              </a:rPr>
              <a:t>QUESTIONS?</a:t>
            </a:r>
          </a:p>
        </p:txBody>
      </p:sp>
      <p:sp>
        <p:nvSpPr>
          <p:cNvPr id="4" name="Slide Number Placeholder 3">
            <a:extLst>
              <a:ext uri="{FF2B5EF4-FFF2-40B4-BE49-F238E27FC236}">
                <a16:creationId xmlns:a16="http://schemas.microsoft.com/office/drawing/2014/main" id="{A889779E-0716-BCC8-3CEE-131A1D429404}"/>
              </a:ext>
            </a:extLst>
          </p:cNvPr>
          <p:cNvSpPr>
            <a:spLocks noGrp="1"/>
          </p:cNvSpPr>
          <p:nvPr>
            <p:ph type="sldNum" sz="quarter" idx="12"/>
          </p:nvPr>
        </p:nvSpPr>
        <p:spPr/>
        <p:txBody>
          <a:bodyPr/>
          <a:lstStyle/>
          <a:p>
            <a:fld id="{5EEB83C2-341F-4C28-A243-1C56DDDA54D3}" type="slidenum">
              <a:rPr lang="en-US" smtClean="0"/>
              <a:t>24</a:t>
            </a:fld>
            <a:endParaRPr lang="en-US"/>
          </a:p>
        </p:txBody>
      </p:sp>
    </p:spTree>
    <p:extLst>
      <p:ext uri="{BB962C8B-B14F-4D97-AF65-F5344CB8AC3E}">
        <p14:creationId xmlns:p14="http://schemas.microsoft.com/office/powerpoint/2010/main" val="5762558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889F449-A8C1-4223-8D3F-453A7C9303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6E3D3E5-DD51-4E14-840F-704200F5D14B}"/>
              </a:ext>
            </a:extLst>
          </p:cNvPr>
          <p:cNvSpPr>
            <a:spLocks noGrp="1"/>
          </p:cNvSpPr>
          <p:nvPr>
            <p:ph type="title"/>
          </p:nvPr>
        </p:nvSpPr>
        <p:spPr>
          <a:xfrm>
            <a:off x="570546" y="1854877"/>
            <a:ext cx="2593628" cy="1289443"/>
          </a:xfrm>
        </p:spPr>
        <p:txBody>
          <a:bodyPr anchor="t">
            <a:normAutofit/>
          </a:bodyPr>
          <a:lstStyle/>
          <a:p>
            <a:r>
              <a:rPr lang="en-US" sz="3700">
                <a:latin typeface="Batang"/>
                <a:ea typeface="Batang"/>
              </a:rPr>
              <a:t>Problem Statement </a:t>
            </a:r>
            <a:endParaRPr lang="en-US" sz="3700"/>
          </a:p>
        </p:txBody>
      </p:sp>
      <p:cxnSp>
        <p:nvCxnSpPr>
          <p:cNvPr id="10" name="Straight Connector 9">
            <a:extLst>
              <a:ext uri="{FF2B5EF4-FFF2-40B4-BE49-F238E27FC236}">
                <a16:creationId xmlns:a16="http://schemas.microsoft.com/office/drawing/2014/main" id="{9B483DE6-F425-4CA0-9983-0778A131FA7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71501" y="571500"/>
            <a:ext cx="1104899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C8F3C27F-5DD1-4734-BC17-6CA44602646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71501" y="6286500"/>
            <a:ext cx="1104899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1F67967-936C-4D11-B434-DEBD15F2B7E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314700" y="571500"/>
            <a:ext cx="0" cy="5715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DB8954DD-4F41-A3E0-7B3C-05BC61C9982F}"/>
              </a:ext>
            </a:extLst>
          </p:cNvPr>
          <p:cNvSpPr>
            <a:spLocks noGrp="1"/>
          </p:cNvSpPr>
          <p:nvPr>
            <p:ph idx="1"/>
          </p:nvPr>
        </p:nvSpPr>
        <p:spPr>
          <a:xfrm>
            <a:off x="3791570" y="939782"/>
            <a:ext cx="7724000" cy="5034810"/>
          </a:xfrm>
        </p:spPr>
        <p:txBody>
          <a:bodyPr anchor="t">
            <a:normAutofit fontScale="92500" lnSpcReduction="20000"/>
          </a:bodyPr>
          <a:lstStyle/>
          <a:p>
            <a:r>
              <a:rPr lang="en-US" sz="1800" b="1">
                <a:latin typeface="Batang"/>
                <a:ea typeface="+mn-lt"/>
                <a:cs typeface="+mn-lt"/>
              </a:rPr>
              <a:t>Education is critical</a:t>
            </a:r>
            <a:r>
              <a:rPr lang="en-US" sz="1800">
                <a:latin typeface="Batang"/>
                <a:ea typeface="+mn-lt"/>
                <a:cs typeface="+mn-lt"/>
              </a:rPr>
              <a:t>, but student performance is influenced by multiple factors that are often overlooked.</a:t>
            </a:r>
            <a:endParaRPr lang="en-US" sz="1800">
              <a:latin typeface="Batang"/>
            </a:endParaRPr>
          </a:p>
          <a:p>
            <a:pPr marL="0" indent="0">
              <a:buNone/>
            </a:pPr>
            <a:endParaRPr lang="en-US" sz="1800">
              <a:latin typeface="Batang"/>
              <a:ea typeface="+mn-lt"/>
              <a:cs typeface="+mn-lt"/>
            </a:endParaRPr>
          </a:p>
          <a:p>
            <a:r>
              <a:rPr lang="en-US" sz="1800" b="1">
                <a:latin typeface="Batang"/>
                <a:ea typeface="+mn-lt"/>
                <a:cs typeface="+mn-lt"/>
              </a:rPr>
              <a:t>Educators and policymakers lack data-driven insights into:</a:t>
            </a:r>
            <a:endParaRPr lang="en-US" sz="1800" b="1">
              <a:latin typeface="Batang"/>
              <a:ea typeface="Batang"/>
            </a:endParaRPr>
          </a:p>
          <a:p>
            <a:pPr lvl="1">
              <a:buFont typeface="Avenir Next LT Pro Light" panose="020B0604020202020204" pitchFamily="34" charset="0"/>
              <a:buChar char="–"/>
            </a:pPr>
            <a:r>
              <a:rPr lang="en-US">
                <a:latin typeface="Batang"/>
                <a:ea typeface="+mn-lt"/>
                <a:cs typeface="+mn-lt"/>
              </a:rPr>
              <a:t>How parental education impacts student success.</a:t>
            </a:r>
            <a:endParaRPr lang="en-US">
              <a:latin typeface="Batang"/>
              <a:ea typeface="Batang"/>
            </a:endParaRPr>
          </a:p>
          <a:p>
            <a:pPr lvl="1">
              <a:buFont typeface="Avenir Next LT Pro Light" panose="020B0604020202020204" pitchFamily="34" charset="0"/>
              <a:buChar char="–"/>
            </a:pPr>
            <a:r>
              <a:rPr lang="en-US">
                <a:latin typeface="Batang"/>
                <a:ea typeface="+mn-lt"/>
                <a:cs typeface="+mn-lt"/>
              </a:rPr>
              <a:t>The role of lunch quality and preparation in academic outcomes.</a:t>
            </a:r>
            <a:endParaRPr lang="en-US">
              <a:latin typeface="Avenir Next LT Pro Light"/>
              <a:ea typeface="Batang"/>
            </a:endParaRPr>
          </a:p>
          <a:p>
            <a:pPr lvl="1">
              <a:buFont typeface="Avenir Next LT Pro Light" panose="020B0604020202020204" pitchFamily="34" charset="0"/>
              <a:buChar char="–"/>
            </a:pPr>
            <a:r>
              <a:rPr lang="en-US">
                <a:latin typeface="Batang"/>
                <a:ea typeface="+mn-lt"/>
                <a:cs typeface="+mn-lt"/>
              </a:rPr>
              <a:t>The role of location in the academic outcomes.</a:t>
            </a:r>
          </a:p>
          <a:p>
            <a:pPr lvl="1">
              <a:buFont typeface="Avenir Next LT Pro Light" panose="020B0604020202020204" pitchFamily="34" charset="0"/>
              <a:buChar char="–"/>
            </a:pPr>
            <a:r>
              <a:rPr lang="en-US">
                <a:latin typeface="Batang"/>
                <a:ea typeface="+mn-lt"/>
                <a:cs typeface="+mn-lt"/>
              </a:rPr>
              <a:t>Predicting student performance effectively for targeted interventions.</a:t>
            </a:r>
            <a:endParaRPr lang="en-US">
              <a:latin typeface="Batang"/>
              <a:ea typeface="Batang"/>
            </a:endParaRPr>
          </a:p>
          <a:p>
            <a:pPr lvl="1">
              <a:buFont typeface="Avenir Next LT Pro Light" panose="020B0604020202020204" pitchFamily="34" charset="0"/>
              <a:buChar char="–"/>
            </a:pPr>
            <a:endParaRPr lang="en-US">
              <a:latin typeface="Batang"/>
              <a:ea typeface="Batang"/>
            </a:endParaRPr>
          </a:p>
          <a:p>
            <a:pPr marL="0" indent="0">
              <a:buNone/>
            </a:pPr>
            <a:r>
              <a:rPr lang="en-US" sz="1800" b="1">
                <a:latin typeface="Batang"/>
                <a:ea typeface="+mn-lt"/>
                <a:cs typeface="+mn-lt"/>
              </a:rPr>
              <a:t>Why It Matters:</a:t>
            </a:r>
            <a:endParaRPr lang="en-US" sz="1800">
              <a:latin typeface="Batang"/>
              <a:ea typeface="Batang"/>
            </a:endParaRPr>
          </a:p>
          <a:p>
            <a:r>
              <a:rPr lang="en-US" sz="1800">
                <a:latin typeface="Batang"/>
                <a:ea typeface="+mn-lt"/>
                <a:cs typeface="+mn-lt"/>
              </a:rPr>
              <a:t>Understanding these factors can help:</a:t>
            </a:r>
            <a:endParaRPr lang="en-US">
              <a:latin typeface="Batang"/>
              <a:ea typeface="Batang"/>
            </a:endParaRPr>
          </a:p>
          <a:p>
            <a:pPr lvl="1">
              <a:buFont typeface="Avenir Next LT Pro Light" panose="020B0604020202020204" pitchFamily="34" charset="0"/>
              <a:buChar char="–"/>
            </a:pPr>
            <a:r>
              <a:rPr lang="en-US">
                <a:latin typeface="Batang"/>
                <a:ea typeface="+mn-lt"/>
                <a:cs typeface="+mn-lt"/>
              </a:rPr>
              <a:t>Improve teaching strategies.</a:t>
            </a:r>
            <a:endParaRPr lang="en-US">
              <a:latin typeface="Batang"/>
              <a:ea typeface="Batang"/>
            </a:endParaRPr>
          </a:p>
          <a:p>
            <a:pPr lvl="1">
              <a:buFont typeface="Avenir Next LT Pro Light" panose="020B0604020202020204" pitchFamily="34" charset="0"/>
              <a:buChar char="–"/>
            </a:pPr>
            <a:r>
              <a:rPr lang="en-US">
                <a:latin typeface="Batang"/>
                <a:ea typeface="+mn-lt"/>
                <a:cs typeface="+mn-lt"/>
              </a:rPr>
              <a:t>Allocate resources more effectively.</a:t>
            </a:r>
            <a:endParaRPr lang="en-US">
              <a:latin typeface="Batang"/>
              <a:ea typeface="Batang"/>
            </a:endParaRPr>
          </a:p>
          <a:p>
            <a:pPr lvl="1">
              <a:buFont typeface="Avenir Next LT Pro Light" panose="020B0604020202020204" pitchFamily="34" charset="0"/>
              <a:buChar char="–"/>
            </a:pPr>
            <a:r>
              <a:rPr lang="en-US">
                <a:latin typeface="Batang"/>
                <a:ea typeface="+mn-lt"/>
                <a:cs typeface="+mn-lt"/>
              </a:rPr>
              <a:t>Support students in achieving their full potential.</a:t>
            </a:r>
            <a:endParaRPr lang="en-US">
              <a:latin typeface="Batang"/>
              <a:ea typeface="Batang"/>
            </a:endParaRPr>
          </a:p>
          <a:p>
            <a:endParaRPr lang="en-US" sz="1800">
              <a:latin typeface="Batang"/>
              <a:ea typeface="Batang"/>
            </a:endParaRPr>
          </a:p>
        </p:txBody>
      </p:sp>
      <p:pic>
        <p:nvPicPr>
          <p:cNvPr id="4" name="Graphic 3" descr="Brainstorm with solid fill">
            <a:extLst>
              <a:ext uri="{FF2B5EF4-FFF2-40B4-BE49-F238E27FC236}">
                <a16:creationId xmlns:a16="http://schemas.microsoft.com/office/drawing/2014/main" id="{A54AC8C5-1CB1-8292-EC10-D8954129394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253188" y="937972"/>
            <a:ext cx="914400" cy="914400"/>
          </a:xfrm>
          <a:prstGeom prst="rect">
            <a:avLst/>
          </a:prstGeom>
        </p:spPr>
      </p:pic>
      <p:sp>
        <p:nvSpPr>
          <p:cNvPr id="5" name="Slide Number Placeholder 4">
            <a:extLst>
              <a:ext uri="{FF2B5EF4-FFF2-40B4-BE49-F238E27FC236}">
                <a16:creationId xmlns:a16="http://schemas.microsoft.com/office/drawing/2014/main" id="{4BFF51E0-C089-F8A9-F90F-79088B309936}"/>
              </a:ext>
            </a:extLst>
          </p:cNvPr>
          <p:cNvSpPr>
            <a:spLocks noGrp="1"/>
          </p:cNvSpPr>
          <p:nvPr>
            <p:ph type="sldNum" sz="quarter" idx="12"/>
          </p:nvPr>
        </p:nvSpPr>
        <p:spPr/>
        <p:txBody>
          <a:bodyPr/>
          <a:lstStyle/>
          <a:p>
            <a:fld id="{5EEB83C2-341F-4C28-A243-1C56DDDA54D3}" type="slidenum">
              <a:rPr lang="en-US" smtClean="0"/>
              <a:t>3</a:t>
            </a:fld>
            <a:endParaRPr lang="en-US"/>
          </a:p>
        </p:txBody>
      </p:sp>
    </p:spTree>
    <p:extLst>
      <p:ext uri="{BB962C8B-B14F-4D97-AF65-F5344CB8AC3E}">
        <p14:creationId xmlns:p14="http://schemas.microsoft.com/office/powerpoint/2010/main" val="24121973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EBAF395E-7D52-496C-ACDD-468AEC1ADF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37C735F-007E-0D55-E2B1-A3DB998445A6}"/>
              </a:ext>
            </a:extLst>
          </p:cNvPr>
          <p:cNvSpPr>
            <a:spLocks noGrp="1"/>
          </p:cNvSpPr>
          <p:nvPr>
            <p:ph type="title"/>
          </p:nvPr>
        </p:nvSpPr>
        <p:spPr>
          <a:xfrm>
            <a:off x="532171" y="578219"/>
            <a:ext cx="6902560" cy="858063"/>
          </a:xfrm>
        </p:spPr>
        <p:txBody>
          <a:bodyPr anchor="t">
            <a:normAutofit/>
          </a:bodyPr>
          <a:lstStyle/>
          <a:p>
            <a:r>
              <a:rPr lang="en-US" sz="2800">
                <a:latin typeface="Batang"/>
                <a:ea typeface="Batang"/>
              </a:rPr>
              <a:t>Storyline</a:t>
            </a:r>
            <a:endParaRPr lang="en-US" sz="2800"/>
          </a:p>
        </p:txBody>
      </p:sp>
      <p:cxnSp>
        <p:nvCxnSpPr>
          <p:cNvPr id="22" name="Straight Connector 21">
            <a:extLst>
              <a:ext uri="{FF2B5EF4-FFF2-40B4-BE49-F238E27FC236}">
                <a16:creationId xmlns:a16="http://schemas.microsoft.com/office/drawing/2014/main" id="{56BAADB1-054E-4A82-8D07-643BD1F433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68602" y="576201"/>
            <a:ext cx="1105479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B3121654-FB13-441C-AB60-76710D9170C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734300" y="576201"/>
            <a:ext cx="0" cy="5715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4" name="Picture 3" descr="Person reading with small child">
            <a:extLst>
              <a:ext uri="{FF2B5EF4-FFF2-40B4-BE49-F238E27FC236}">
                <a16:creationId xmlns:a16="http://schemas.microsoft.com/office/drawing/2014/main" id="{B6CF3660-9838-1563-C59B-7BCA06A15DCB}"/>
              </a:ext>
            </a:extLst>
          </p:cNvPr>
          <p:cNvPicPr>
            <a:picLocks noChangeAspect="1"/>
          </p:cNvPicPr>
          <p:nvPr/>
        </p:nvPicPr>
        <p:blipFill>
          <a:blip r:embed="rId2"/>
          <a:srcRect l="30145" r="23412" b="3"/>
          <a:stretch/>
        </p:blipFill>
        <p:spPr>
          <a:xfrm>
            <a:off x="7916128" y="760518"/>
            <a:ext cx="3709901" cy="5370989"/>
          </a:xfrm>
          <a:prstGeom prst="rect">
            <a:avLst/>
          </a:prstGeom>
        </p:spPr>
      </p:pic>
      <p:cxnSp>
        <p:nvCxnSpPr>
          <p:cNvPr id="26" name="Straight Connector 25">
            <a:extLst>
              <a:ext uri="{FF2B5EF4-FFF2-40B4-BE49-F238E27FC236}">
                <a16:creationId xmlns:a16="http://schemas.microsoft.com/office/drawing/2014/main" id="{C58D2D3E-B980-4D6F-BBFB-DF7A3A94729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71500" y="6286500"/>
            <a:ext cx="1105479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C7E8153D-C95C-107C-1D54-8CA1844AFAB4}"/>
              </a:ext>
            </a:extLst>
          </p:cNvPr>
          <p:cNvSpPr txBox="1"/>
          <p:nvPr/>
        </p:nvSpPr>
        <p:spPr>
          <a:xfrm>
            <a:off x="484261" y="1239140"/>
            <a:ext cx="6893607" cy="487110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mn-lt"/>
                <a:cs typeface="+mn-lt"/>
              </a:rPr>
              <a:t>Parents with higher education levels often show their children an appreciation for learning. These parents may create extraordinary home environments, encourage reading, and provide extensive academic support. Early exposure to intellectual pursuits can significantly impact a child's academic performance, leading to higher test scores and grades. Moreover, families with higher educational backgrounds tend to have higher incomes, allowing them to afford quality education, including private schools or homes in the best school districts. These schools often have superior resources, smaller class sizes, and experienced teachers, further enhancing a child's learning experience. However, it is important to note that their family's socioeconomic status does not solely determine a child's success. Many students from disadvantaged backgrounds excel due to their curiosity, perseverance, and strong personal drive to succeed. A supportive family environment and a child's motivation can create a potent recipe for academic achievement.</a:t>
            </a:r>
            <a:endParaRPr lang="en-US"/>
          </a:p>
        </p:txBody>
      </p:sp>
      <p:sp>
        <p:nvSpPr>
          <p:cNvPr id="3" name="Slide Number Placeholder 2">
            <a:extLst>
              <a:ext uri="{FF2B5EF4-FFF2-40B4-BE49-F238E27FC236}">
                <a16:creationId xmlns:a16="http://schemas.microsoft.com/office/drawing/2014/main" id="{F1328292-CA80-5745-7A9B-0977D4BF59B2}"/>
              </a:ext>
            </a:extLst>
          </p:cNvPr>
          <p:cNvSpPr>
            <a:spLocks noGrp="1"/>
          </p:cNvSpPr>
          <p:nvPr>
            <p:ph type="sldNum" sz="quarter" idx="12"/>
          </p:nvPr>
        </p:nvSpPr>
        <p:spPr/>
        <p:txBody>
          <a:bodyPr/>
          <a:lstStyle/>
          <a:p>
            <a:fld id="{5EEB83C2-341F-4C28-A243-1C56DDDA54D3}" type="slidenum">
              <a:rPr lang="en-US" smtClean="0"/>
              <a:t>4</a:t>
            </a:fld>
            <a:endParaRPr lang="en-US"/>
          </a:p>
        </p:txBody>
      </p:sp>
    </p:spTree>
    <p:extLst>
      <p:ext uri="{BB962C8B-B14F-4D97-AF65-F5344CB8AC3E}">
        <p14:creationId xmlns:p14="http://schemas.microsoft.com/office/powerpoint/2010/main" val="32848229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EBAF395E-7D52-496C-ACDD-468AEC1ADF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37C735F-007E-0D55-E2B1-A3DB998445A6}"/>
              </a:ext>
            </a:extLst>
          </p:cNvPr>
          <p:cNvSpPr>
            <a:spLocks noGrp="1"/>
          </p:cNvSpPr>
          <p:nvPr>
            <p:ph type="title"/>
          </p:nvPr>
        </p:nvSpPr>
        <p:spPr>
          <a:xfrm>
            <a:off x="532171" y="578219"/>
            <a:ext cx="6902560" cy="858063"/>
          </a:xfrm>
        </p:spPr>
        <p:txBody>
          <a:bodyPr anchor="t">
            <a:normAutofit fontScale="90000"/>
          </a:bodyPr>
          <a:lstStyle/>
          <a:p>
            <a:r>
              <a:rPr lang="en-US" sz="2800">
                <a:latin typeface="Batang"/>
                <a:ea typeface="Batang"/>
              </a:rPr>
              <a:t>Factors affecting student's academic performance</a:t>
            </a:r>
            <a:endParaRPr lang="en-US"/>
          </a:p>
        </p:txBody>
      </p:sp>
      <p:cxnSp>
        <p:nvCxnSpPr>
          <p:cNvPr id="22" name="Straight Connector 21">
            <a:extLst>
              <a:ext uri="{FF2B5EF4-FFF2-40B4-BE49-F238E27FC236}">
                <a16:creationId xmlns:a16="http://schemas.microsoft.com/office/drawing/2014/main" id="{56BAADB1-054E-4A82-8D07-643BD1F433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68602" y="576201"/>
            <a:ext cx="1105479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14CE8317-4C06-1EBE-7BEB-D41F198F691C}"/>
              </a:ext>
            </a:extLst>
          </p:cNvPr>
          <p:cNvSpPr>
            <a:spLocks noGrp="1"/>
          </p:cNvSpPr>
          <p:nvPr>
            <p:ph idx="1"/>
          </p:nvPr>
        </p:nvSpPr>
        <p:spPr>
          <a:xfrm>
            <a:off x="533127" y="1156549"/>
            <a:ext cx="6762384" cy="5428833"/>
          </a:xfrm>
        </p:spPr>
        <p:txBody>
          <a:bodyPr vert="horz" lIns="91440" tIns="45720" rIns="91440" bIns="45720" rtlCol="0" anchor="b">
            <a:noAutofit/>
          </a:bodyPr>
          <a:lstStyle/>
          <a:p>
            <a:pPr marL="0" indent="0">
              <a:lnSpc>
                <a:spcPct val="110000"/>
              </a:lnSpc>
              <a:buNone/>
            </a:pPr>
            <a:endParaRPr lang="en-US" sz="1600">
              <a:latin typeface="Batang"/>
              <a:ea typeface="Batang"/>
            </a:endParaRPr>
          </a:p>
        </p:txBody>
      </p:sp>
      <p:cxnSp>
        <p:nvCxnSpPr>
          <p:cNvPr id="24" name="Straight Connector 23">
            <a:extLst>
              <a:ext uri="{FF2B5EF4-FFF2-40B4-BE49-F238E27FC236}">
                <a16:creationId xmlns:a16="http://schemas.microsoft.com/office/drawing/2014/main" id="{B3121654-FB13-441C-AB60-76710D9170C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734300" y="576201"/>
            <a:ext cx="0" cy="5715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4" name="Picture 3" descr="Person reading with small child">
            <a:extLst>
              <a:ext uri="{FF2B5EF4-FFF2-40B4-BE49-F238E27FC236}">
                <a16:creationId xmlns:a16="http://schemas.microsoft.com/office/drawing/2014/main" id="{B6CF3660-9838-1563-C59B-7BCA06A15DCB}"/>
              </a:ext>
            </a:extLst>
          </p:cNvPr>
          <p:cNvPicPr>
            <a:picLocks noChangeAspect="1"/>
          </p:cNvPicPr>
          <p:nvPr/>
        </p:nvPicPr>
        <p:blipFill>
          <a:blip r:embed="rId2"/>
          <a:srcRect l="30145" r="23412" b="3"/>
          <a:stretch/>
        </p:blipFill>
        <p:spPr>
          <a:xfrm>
            <a:off x="7916128" y="760518"/>
            <a:ext cx="3709901" cy="5370989"/>
          </a:xfrm>
          <a:prstGeom prst="rect">
            <a:avLst/>
          </a:prstGeom>
        </p:spPr>
      </p:pic>
      <p:cxnSp>
        <p:nvCxnSpPr>
          <p:cNvPr id="26" name="Straight Connector 25">
            <a:extLst>
              <a:ext uri="{FF2B5EF4-FFF2-40B4-BE49-F238E27FC236}">
                <a16:creationId xmlns:a16="http://schemas.microsoft.com/office/drawing/2014/main" id="{C58D2D3E-B980-4D6F-BBFB-DF7A3A94729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71500" y="6286500"/>
            <a:ext cx="1105479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Rectangle: Rounded Corners 6">
            <a:extLst>
              <a:ext uri="{FF2B5EF4-FFF2-40B4-BE49-F238E27FC236}">
                <a16:creationId xmlns:a16="http://schemas.microsoft.com/office/drawing/2014/main" id="{136B8167-5CC6-5406-DAE3-F71C7A44BEC6}"/>
              </a:ext>
            </a:extLst>
          </p:cNvPr>
          <p:cNvSpPr/>
          <p:nvPr/>
        </p:nvSpPr>
        <p:spPr>
          <a:xfrm>
            <a:off x="573184" y="1834194"/>
            <a:ext cx="3776282" cy="1173345"/>
          </a:xfrm>
          <a:prstGeom prst="roundRect">
            <a:avLst/>
          </a:prstGeom>
          <a:solidFill>
            <a:srgbClr val="ED7D3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Rounded Corners 7">
            <a:extLst>
              <a:ext uri="{FF2B5EF4-FFF2-40B4-BE49-F238E27FC236}">
                <a16:creationId xmlns:a16="http://schemas.microsoft.com/office/drawing/2014/main" id="{9DC25A4C-2EC7-D669-127F-DAEF4E431422}"/>
              </a:ext>
            </a:extLst>
          </p:cNvPr>
          <p:cNvSpPr/>
          <p:nvPr/>
        </p:nvSpPr>
        <p:spPr>
          <a:xfrm>
            <a:off x="3520033" y="3284016"/>
            <a:ext cx="3776282" cy="1173345"/>
          </a:xfrm>
          <a:prstGeom prst="roundRect">
            <a:avLst/>
          </a:prstGeom>
          <a:solidFill>
            <a:srgbClr val="ED7D3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11423EDA-6B60-838A-800F-F3EA0B8E312D}"/>
              </a:ext>
            </a:extLst>
          </p:cNvPr>
          <p:cNvSpPr/>
          <p:nvPr/>
        </p:nvSpPr>
        <p:spPr>
          <a:xfrm>
            <a:off x="573183" y="4956369"/>
            <a:ext cx="3776282" cy="1173345"/>
          </a:xfrm>
          <a:prstGeom prst="roundRect">
            <a:avLst/>
          </a:prstGeom>
          <a:solidFill>
            <a:srgbClr val="ED7D3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11F2C43A-A75E-B83A-5ADD-B0BE86AD896B}"/>
              </a:ext>
            </a:extLst>
          </p:cNvPr>
          <p:cNvSpPr txBox="1"/>
          <p:nvPr/>
        </p:nvSpPr>
        <p:spPr>
          <a:xfrm>
            <a:off x="910353" y="1942088"/>
            <a:ext cx="3007539"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a:solidFill>
                  <a:schemeClr val="bg1"/>
                </a:solidFill>
                <a:latin typeface="Batang"/>
                <a:ea typeface="Batang"/>
              </a:rPr>
              <a:t>Parental Education</a:t>
            </a:r>
          </a:p>
        </p:txBody>
      </p:sp>
      <p:sp>
        <p:nvSpPr>
          <p:cNvPr id="12" name="TextBox 11">
            <a:extLst>
              <a:ext uri="{FF2B5EF4-FFF2-40B4-BE49-F238E27FC236}">
                <a16:creationId xmlns:a16="http://schemas.microsoft.com/office/drawing/2014/main" id="{E0DE04CC-5432-0BC1-8412-67503F15E00C}"/>
              </a:ext>
            </a:extLst>
          </p:cNvPr>
          <p:cNvSpPr txBox="1"/>
          <p:nvPr/>
        </p:nvSpPr>
        <p:spPr>
          <a:xfrm>
            <a:off x="3904405" y="3398654"/>
            <a:ext cx="3007539"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sz="2800" b="1">
                <a:solidFill>
                  <a:schemeClr val="bg1"/>
                </a:solidFill>
                <a:latin typeface="Batang"/>
                <a:ea typeface="Batang"/>
              </a:rPr>
              <a:t>Lunch</a:t>
            </a:r>
          </a:p>
          <a:p>
            <a:pPr algn="r"/>
            <a:r>
              <a:rPr lang="en-US" sz="2800" b="1">
                <a:solidFill>
                  <a:schemeClr val="bg1"/>
                </a:solidFill>
                <a:latin typeface="Batang"/>
                <a:ea typeface="Batang"/>
              </a:rPr>
              <a:t>Type</a:t>
            </a:r>
          </a:p>
        </p:txBody>
      </p:sp>
      <p:sp>
        <p:nvSpPr>
          <p:cNvPr id="13" name="TextBox 12">
            <a:extLst>
              <a:ext uri="{FF2B5EF4-FFF2-40B4-BE49-F238E27FC236}">
                <a16:creationId xmlns:a16="http://schemas.microsoft.com/office/drawing/2014/main" id="{94EFE316-E8E6-ABB4-0140-AA9045663AF9}"/>
              </a:ext>
            </a:extLst>
          </p:cNvPr>
          <p:cNvSpPr txBox="1"/>
          <p:nvPr/>
        </p:nvSpPr>
        <p:spPr>
          <a:xfrm>
            <a:off x="896867" y="5138442"/>
            <a:ext cx="3007539" cy="80021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a:solidFill>
                  <a:schemeClr val="bg1"/>
                </a:solidFill>
                <a:latin typeface="Batang"/>
                <a:ea typeface="Batang"/>
              </a:rPr>
              <a:t>Location </a:t>
            </a:r>
            <a:endParaRPr lang="en-US">
              <a:solidFill>
                <a:schemeClr val="bg1"/>
              </a:solidFill>
              <a:latin typeface="Avenir Next LT Pro Light"/>
              <a:ea typeface="Batang"/>
            </a:endParaRPr>
          </a:p>
          <a:p>
            <a:r>
              <a:rPr lang="en-US" b="1">
                <a:solidFill>
                  <a:schemeClr val="bg1"/>
                </a:solidFill>
                <a:latin typeface="Batang"/>
                <a:ea typeface="Batang"/>
              </a:rPr>
              <a:t>(residence)</a:t>
            </a:r>
            <a:endParaRPr lang="en-US">
              <a:solidFill>
                <a:schemeClr val="bg1"/>
              </a:solidFill>
            </a:endParaRPr>
          </a:p>
        </p:txBody>
      </p:sp>
      <p:sp>
        <p:nvSpPr>
          <p:cNvPr id="5" name="Slide Number Placeholder 4">
            <a:extLst>
              <a:ext uri="{FF2B5EF4-FFF2-40B4-BE49-F238E27FC236}">
                <a16:creationId xmlns:a16="http://schemas.microsoft.com/office/drawing/2014/main" id="{AA49E361-B454-98AF-E71A-DEC317681CC2}"/>
              </a:ext>
            </a:extLst>
          </p:cNvPr>
          <p:cNvSpPr>
            <a:spLocks noGrp="1"/>
          </p:cNvSpPr>
          <p:nvPr>
            <p:ph type="sldNum" sz="quarter" idx="12"/>
          </p:nvPr>
        </p:nvSpPr>
        <p:spPr/>
        <p:txBody>
          <a:bodyPr/>
          <a:lstStyle/>
          <a:p>
            <a:fld id="{5EEB83C2-341F-4C28-A243-1C56DDDA54D3}" type="slidenum">
              <a:rPr lang="en-US" smtClean="0"/>
              <a:t>5</a:t>
            </a:fld>
            <a:endParaRPr lang="en-US"/>
          </a:p>
        </p:txBody>
      </p:sp>
    </p:spTree>
    <p:extLst>
      <p:ext uri="{BB962C8B-B14F-4D97-AF65-F5344CB8AC3E}">
        <p14:creationId xmlns:p14="http://schemas.microsoft.com/office/powerpoint/2010/main" val="4766892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5889F449-A8C1-4223-8D3F-453A7C9303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55621D9-EDB1-846B-9DC9-134C7BA44A1B}"/>
              </a:ext>
            </a:extLst>
          </p:cNvPr>
          <p:cNvSpPr>
            <a:spLocks noGrp="1"/>
          </p:cNvSpPr>
          <p:nvPr>
            <p:ph type="title"/>
          </p:nvPr>
        </p:nvSpPr>
        <p:spPr>
          <a:xfrm>
            <a:off x="570547" y="1104339"/>
            <a:ext cx="3351784" cy="1114856"/>
          </a:xfrm>
        </p:spPr>
        <p:txBody>
          <a:bodyPr anchor="t">
            <a:normAutofit/>
          </a:bodyPr>
          <a:lstStyle/>
          <a:p>
            <a:r>
              <a:rPr lang="en-US" sz="3700">
                <a:latin typeface="Batang"/>
                <a:ea typeface="Batang"/>
              </a:rPr>
              <a:t>Current Understanding</a:t>
            </a:r>
            <a:endParaRPr lang="en-US" sz="3700"/>
          </a:p>
        </p:txBody>
      </p:sp>
      <p:cxnSp>
        <p:nvCxnSpPr>
          <p:cNvPr id="17" name="Straight Connector 16">
            <a:extLst>
              <a:ext uri="{FF2B5EF4-FFF2-40B4-BE49-F238E27FC236}">
                <a16:creationId xmlns:a16="http://schemas.microsoft.com/office/drawing/2014/main" id="{C8F3C27F-5DD1-4734-BC17-6CA44602646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71501" y="6286500"/>
            <a:ext cx="1104899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F090CEE-42FF-4CEE-ABF8-11F35C2908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419600" y="571500"/>
            <a:ext cx="0" cy="5715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9B483DE6-F425-4CA0-9983-0778A131FA7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71501" y="571500"/>
            <a:ext cx="1104899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6" name="Content Placeholder 5" descr="A graph of different colored bars&#10;&#10;Description automatically generated">
            <a:extLst>
              <a:ext uri="{FF2B5EF4-FFF2-40B4-BE49-F238E27FC236}">
                <a16:creationId xmlns:a16="http://schemas.microsoft.com/office/drawing/2014/main" id="{A378B511-CB76-1A2B-1EF0-53AEEDDBB149}"/>
              </a:ext>
            </a:extLst>
          </p:cNvPr>
          <p:cNvPicPr>
            <a:picLocks noGrp="1" noChangeAspect="1"/>
          </p:cNvPicPr>
          <p:nvPr>
            <p:ph idx="1"/>
          </p:nvPr>
        </p:nvPicPr>
        <p:blipFill>
          <a:blip r:embed="rId2"/>
          <a:stretch>
            <a:fillRect/>
          </a:stretch>
        </p:blipFill>
        <p:spPr>
          <a:xfrm>
            <a:off x="4576987" y="1104208"/>
            <a:ext cx="7070924" cy="4472539"/>
          </a:xfrm>
        </p:spPr>
      </p:pic>
      <p:sp>
        <p:nvSpPr>
          <p:cNvPr id="5" name="TextBox 4">
            <a:extLst>
              <a:ext uri="{FF2B5EF4-FFF2-40B4-BE49-F238E27FC236}">
                <a16:creationId xmlns:a16="http://schemas.microsoft.com/office/drawing/2014/main" id="{F7375B61-F543-188C-31AC-EF82D4B77BB5}"/>
              </a:ext>
            </a:extLst>
          </p:cNvPr>
          <p:cNvSpPr txBox="1"/>
          <p:nvPr/>
        </p:nvSpPr>
        <p:spPr>
          <a:xfrm>
            <a:off x="653718" y="4743253"/>
            <a:ext cx="3181024"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latin typeface="Batang"/>
                <a:ea typeface="Meiryo"/>
              </a:rPr>
              <a:t>Parental Education Vs Pass/Fail</a:t>
            </a:r>
          </a:p>
        </p:txBody>
      </p:sp>
      <p:sp>
        <p:nvSpPr>
          <p:cNvPr id="7" name="TextBox 6">
            <a:extLst>
              <a:ext uri="{FF2B5EF4-FFF2-40B4-BE49-F238E27FC236}">
                <a16:creationId xmlns:a16="http://schemas.microsoft.com/office/drawing/2014/main" id="{CD4ADD15-B621-223A-17C7-EF8CB8F4FEC7}"/>
              </a:ext>
            </a:extLst>
          </p:cNvPr>
          <p:cNvSpPr txBox="1"/>
          <p:nvPr/>
        </p:nvSpPr>
        <p:spPr>
          <a:xfrm>
            <a:off x="4627888" y="5754805"/>
            <a:ext cx="7020422"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latin typeface="Batang"/>
                <a:ea typeface="+mn-lt"/>
                <a:cs typeface="+mn-lt"/>
              </a:rPr>
              <a:t>Are students whose parents have higher education scoring better on average?</a:t>
            </a:r>
            <a:endParaRPr lang="en-US" sz="1400">
              <a:latin typeface="Batang"/>
              <a:ea typeface="Batang"/>
            </a:endParaRPr>
          </a:p>
        </p:txBody>
      </p:sp>
      <p:sp>
        <p:nvSpPr>
          <p:cNvPr id="3" name="Slide Number Placeholder 2">
            <a:extLst>
              <a:ext uri="{FF2B5EF4-FFF2-40B4-BE49-F238E27FC236}">
                <a16:creationId xmlns:a16="http://schemas.microsoft.com/office/drawing/2014/main" id="{7C87F125-8BCF-98DB-4A51-03DDD5C2B02D}"/>
              </a:ext>
            </a:extLst>
          </p:cNvPr>
          <p:cNvSpPr>
            <a:spLocks noGrp="1"/>
          </p:cNvSpPr>
          <p:nvPr>
            <p:ph type="sldNum" sz="quarter" idx="12"/>
          </p:nvPr>
        </p:nvSpPr>
        <p:spPr/>
        <p:txBody>
          <a:bodyPr/>
          <a:lstStyle/>
          <a:p>
            <a:fld id="{5EEB83C2-341F-4C28-A243-1C56DDDA54D3}" type="slidenum">
              <a:rPr lang="en-US" smtClean="0"/>
              <a:t>6</a:t>
            </a:fld>
            <a:endParaRPr lang="en-US"/>
          </a:p>
        </p:txBody>
      </p:sp>
    </p:spTree>
    <p:extLst>
      <p:ext uri="{BB962C8B-B14F-4D97-AF65-F5344CB8AC3E}">
        <p14:creationId xmlns:p14="http://schemas.microsoft.com/office/powerpoint/2010/main" val="5508594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5889F449-A8C1-4223-8D3F-453A7C9303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55621D9-EDB1-846B-9DC9-134C7BA44A1B}"/>
              </a:ext>
            </a:extLst>
          </p:cNvPr>
          <p:cNvSpPr>
            <a:spLocks noGrp="1"/>
          </p:cNvSpPr>
          <p:nvPr>
            <p:ph type="title"/>
          </p:nvPr>
        </p:nvSpPr>
        <p:spPr>
          <a:xfrm>
            <a:off x="570547" y="1005665"/>
            <a:ext cx="3368230" cy="1202567"/>
          </a:xfrm>
        </p:spPr>
        <p:txBody>
          <a:bodyPr anchor="t">
            <a:normAutofit/>
          </a:bodyPr>
          <a:lstStyle/>
          <a:p>
            <a:r>
              <a:rPr lang="en-US" sz="3700">
                <a:latin typeface="Batang"/>
                <a:ea typeface="Batang"/>
              </a:rPr>
              <a:t>Current Understanding</a:t>
            </a:r>
            <a:endParaRPr lang="en-US" sz="3700"/>
          </a:p>
        </p:txBody>
      </p:sp>
      <p:cxnSp>
        <p:nvCxnSpPr>
          <p:cNvPr id="17" name="Straight Connector 16">
            <a:extLst>
              <a:ext uri="{FF2B5EF4-FFF2-40B4-BE49-F238E27FC236}">
                <a16:creationId xmlns:a16="http://schemas.microsoft.com/office/drawing/2014/main" id="{C8F3C27F-5DD1-4734-BC17-6CA44602646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71501" y="6286500"/>
            <a:ext cx="1104899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F090CEE-42FF-4CEE-ABF8-11F35C2908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419600" y="571500"/>
            <a:ext cx="0" cy="5715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9B483DE6-F425-4CA0-9983-0778A131FA7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71501" y="571500"/>
            <a:ext cx="1104899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Content Placeholder 4" descr="A graph with blue and orange squares&#10;&#10;Description automatically generated">
            <a:extLst>
              <a:ext uri="{FF2B5EF4-FFF2-40B4-BE49-F238E27FC236}">
                <a16:creationId xmlns:a16="http://schemas.microsoft.com/office/drawing/2014/main" id="{BDA7EF89-8CB2-8EDC-E31E-9C5D36FA5982}"/>
              </a:ext>
            </a:extLst>
          </p:cNvPr>
          <p:cNvPicPr>
            <a:picLocks noGrp="1" noChangeAspect="1"/>
          </p:cNvPicPr>
          <p:nvPr>
            <p:ph idx="1"/>
          </p:nvPr>
        </p:nvPicPr>
        <p:blipFill>
          <a:blip r:embed="rId2"/>
          <a:stretch>
            <a:fillRect/>
          </a:stretch>
        </p:blipFill>
        <p:spPr>
          <a:xfrm>
            <a:off x="4653735" y="1109689"/>
            <a:ext cx="7169600" cy="4308079"/>
          </a:xfrm>
        </p:spPr>
      </p:pic>
      <p:sp>
        <p:nvSpPr>
          <p:cNvPr id="4" name="TextBox 3">
            <a:extLst>
              <a:ext uri="{FF2B5EF4-FFF2-40B4-BE49-F238E27FC236}">
                <a16:creationId xmlns:a16="http://schemas.microsoft.com/office/drawing/2014/main" id="{8AB869C2-AF67-E203-FFCE-59D7AD8EABED}"/>
              </a:ext>
            </a:extLst>
          </p:cNvPr>
          <p:cNvSpPr txBox="1"/>
          <p:nvPr/>
        </p:nvSpPr>
        <p:spPr>
          <a:xfrm>
            <a:off x="658104" y="4591861"/>
            <a:ext cx="2074395"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latin typeface="Batang"/>
                <a:ea typeface="Batang"/>
              </a:rPr>
              <a:t>Lunch Type Vs Pass/Fail</a:t>
            </a:r>
          </a:p>
        </p:txBody>
      </p:sp>
      <p:sp>
        <p:nvSpPr>
          <p:cNvPr id="7" name="TextBox 6">
            <a:extLst>
              <a:ext uri="{FF2B5EF4-FFF2-40B4-BE49-F238E27FC236}">
                <a16:creationId xmlns:a16="http://schemas.microsoft.com/office/drawing/2014/main" id="{27DB3CA7-CB38-9860-F510-4631DDE889C5}"/>
              </a:ext>
            </a:extLst>
          </p:cNvPr>
          <p:cNvSpPr txBox="1"/>
          <p:nvPr/>
        </p:nvSpPr>
        <p:spPr>
          <a:xfrm>
            <a:off x="4721082" y="5656129"/>
            <a:ext cx="7036869"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latin typeface="Batang"/>
                <a:ea typeface="+mn-lt"/>
                <a:cs typeface="+mn-lt"/>
              </a:rPr>
              <a:t>Is there a performance gap based on lunch type, possibly indicating socio-economic influences?</a:t>
            </a:r>
            <a:endParaRPr lang="en-US">
              <a:latin typeface="Batang"/>
              <a:ea typeface="+mn-lt"/>
              <a:cs typeface="+mn-lt"/>
            </a:endParaRPr>
          </a:p>
        </p:txBody>
      </p:sp>
      <p:sp>
        <p:nvSpPr>
          <p:cNvPr id="3" name="Slide Number Placeholder 2">
            <a:extLst>
              <a:ext uri="{FF2B5EF4-FFF2-40B4-BE49-F238E27FC236}">
                <a16:creationId xmlns:a16="http://schemas.microsoft.com/office/drawing/2014/main" id="{0E91D37A-7229-1DD3-C35B-D09D1CA1BBC5}"/>
              </a:ext>
            </a:extLst>
          </p:cNvPr>
          <p:cNvSpPr>
            <a:spLocks noGrp="1"/>
          </p:cNvSpPr>
          <p:nvPr>
            <p:ph type="sldNum" sz="quarter" idx="12"/>
          </p:nvPr>
        </p:nvSpPr>
        <p:spPr/>
        <p:txBody>
          <a:bodyPr/>
          <a:lstStyle/>
          <a:p>
            <a:fld id="{5EEB83C2-341F-4C28-A243-1C56DDDA54D3}" type="slidenum">
              <a:rPr lang="en-US" smtClean="0"/>
              <a:t>7</a:t>
            </a:fld>
            <a:endParaRPr lang="en-US"/>
          </a:p>
        </p:txBody>
      </p:sp>
    </p:spTree>
    <p:extLst>
      <p:ext uri="{BB962C8B-B14F-4D97-AF65-F5344CB8AC3E}">
        <p14:creationId xmlns:p14="http://schemas.microsoft.com/office/powerpoint/2010/main" val="11485162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5889F449-A8C1-4223-8D3F-453A7C9303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55621D9-EDB1-846B-9DC9-134C7BA44A1B}"/>
              </a:ext>
            </a:extLst>
          </p:cNvPr>
          <p:cNvSpPr>
            <a:spLocks noGrp="1"/>
          </p:cNvSpPr>
          <p:nvPr>
            <p:ph type="title"/>
          </p:nvPr>
        </p:nvSpPr>
        <p:spPr>
          <a:xfrm>
            <a:off x="521209" y="1416815"/>
            <a:ext cx="3362748" cy="1158711"/>
          </a:xfrm>
        </p:spPr>
        <p:txBody>
          <a:bodyPr anchor="t">
            <a:normAutofit/>
          </a:bodyPr>
          <a:lstStyle/>
          <a:p>
            <a:r>
              <a:rPr lang="en-US" sz="3700">
                <a:latin typeface="Batang"/>
                <a:ea typeface="Batang"/>
              </a:rPr>
              <a:t>Current Understanding</a:t>
            </a:r>
            <a:endParaRPr lang="en-US" sz="3700"/>
          </a:p>
        </p:txBody>
      </p:sp>
      <p:cxnSp>
        <p:nvCxnSpPr>
          <p:cNvPr id="17" name="Straight Connector 16">
            <a:extLst>
              <a:ext uri="{FF2B5EF4-FFF2-40B4-BE49-F238E27FC236}">
                <a16:creationId xmlns:a16="http://schemas.microsoft.com/office/drawing/2014/main" id="{C8F3C27F-5DD1-4734-BC17-6CA44602646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71501" y="6286500"/>
            <a:ext cx="1104899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F090CEE-42FF-4CEE-ABF8-11F35C2908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419600" y="571500"/>
            <a:ext cx="0" cy="5715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9B483DE6-F425-4CA0-9983-0778A131FA7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71501" y="571500"/>
            <a:ext cx="1104899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6" name="Content Placeholder 5" descr="A graph of different colored bars&#10;&#10;Description automatically generated">
            <a:extLst>
              <a:ext uri="{FF2B5EF4-FFF2-40B4-BE49-F238E27FC236}">
                <a16:creationId xmlns:a16="http://schemas.microsoft.com/office/drawing/2014/main" id="{FA2A56D3-12EA-DC5A-933C-9DBBF50F776A}"/>
              </a:ext>
            </a:extLst>
          </p:cNvPr>
          <p:cNvPicPr>
            <a:picLocks noGrp="1" noChangeAspect="1"/>
          </p:cNvPicPr>
          <p:nvPr>
            <p:ph idx="1"/>
          </p:nvPr>
        </p:nvPicPr>
        <p:blipFill>
          <a:blip r:embed="rId2"/>
          <a:stretch>
            <a:fillRect/>
          </a:stretch>
        </p:blipFill>
        <p:spPr>
          <a:xfrm>
            <a:off x="4549577" y="1416681"/>
            <a:ext cx="7229902" cy="4023015"/>
          </a:xfrm>
        </p:spPr>
      </p:pic>
      <p:sp>
        <p:nvSpPr>
          <p:cNvPr id="5" name="TextBox 4">
            <a:extLst>
              <a:ext uri="{FF2B5EF4-FFF2-40B4-BE49-F238E27FC236}">
                <a16:creationId xmlns:a16="http://schemas.microsoft.com/office/drawing/2014/main" id="{28550C19-6197-0C1C-3978-0139BFE187D5}"/>
              </a:ext>
            </a:extLst>
          </p:cNvPr>
          <p:cNvSpPr txBox="1"/>
          <p:nvPr/>
        </p:nvSpPr>
        <p:spPr>
          <a:xfrm>
            <a:off x="216253" y="4981084"/>
            <a:ext cx="3968978"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latin typeface="Batang"/>
                <a:ea typeface="Batang"/>
              </a:rPr>
              <a:t>Location/ School Ranking</a:t>
            </a:r>
            <a:endParaRPr lang="en-US"/>
          </a:p>
          <a:p>
            <a:r>
              <a:rPr lang="en-US" sz="2400">
                <a:latin typeface="Batang"/>
                <a:ea typeface="Batang"/>
              </a:rPr>
              <a:t>vs Pass/Fail</a:t>
            </a:r>
            <a:endParaRPr lang="en-US"/>
          </a:p>
        </p:txBody>
      </p:sp>
      <p:sp>
        <p:nvSpPr>
          <p:cNvPr id="8" name="TextBox 7">
            <a:extLst>
              <a:ext uri="{FF2B5EF4-FFF2-40B4-BE49-F238E27FC236}">
                <a16:creationId xmlns:a16="http://schemas.microsoft.com/office/drawing/2014/main" id="{32C8E35E-5355-E47C-AA10-DBBBEB6D3518}"/>
              </a:ext>
            </a:extLst>
          </p:cNvPr>
          <p:cNvSpPr txBox="1"/>
          <p:nvPr/>
        </p:nvSpPr>
        <p:spPr>
          <a:xfrm>
            <a:off x="5428262" y="5584862"/>
            <a:ext cx="5469013"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latin typeface="Batang"/>
                <a:ea typeface="+mn-lt"/>
                <a:cs typeface="+mn-lt"/>
              </a:rPr>
              <a:t>Does geographical location influence academic performance?</a:t>
            </a:r>
            <a:endParaRPr lang="en-US">
              <a:latin typeface="Batang"/>
              <a:ea typeface="+mn-lt"/>
              <a:cs typeface="+mn-lt"/>
            </a:endParaRPr>
          </a:p>
        </p:txBody>
      </p:sp>
      <p:sp>
        <p:nvSpPr>
          <p:cNvPr id="4" name="TextBox 3">
            <a:extLst>
              <a:ext uri="{FF2B5EF4-FFF2-40B4-BE49-F238E27FC236}">
                <a16:creationId xmlns:a16="http://schemas.microsoft.com/office/drawing/2014/main" id="{EC6AECDB-1302-A78F-25DD-B70617A98896}"/>
              </a:ext>
            </a:extLst>
          </p:cNvPr>
          <p:cNvSpPr txBox="1"/>
          <p:nvPr/>
        </p:nvSpPr>
        <p:spPr>
          <a:xfrm>
            <a:off x="8595798" y="679769"/>
            <a:ext cx="3026071"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sz="1400"/>
              <a:t>Group A – Highest cost per student </a:t>
            </a:r>
            <a:endParaRPr lang="en-US"/>
          </a:p>
          <a:p>
            <a:pPr algn="r"/>
            <a:r>
              <a:rPr lang="en-US" sz="1400"/>
              <a:t>Group D – Lowest cost per student</a:t>
            </a:r>
            <a:endParaRPr lang="en-US"/>
          </a:p>
        </p:txBody>
      </p:sp>
      <p:sp>
        <p:nvSpPr>
          <p:cNvPr id="3" name="Slide Number Placeholder 2">
            <a:extLst>
              <a:ext uri="{FF2B5EF4-FFF2-40B4-BE49-F238E27FC236}">
                <a16:creationId xmlns:a16="http://schemas.microsoft.com/office/drawing/2014/main" id="{A902A32D-6BAF-A02E-9D28-833525D9FF34}"/>
              </a:ext>
            </a:extLst>
          </p:cNvPr>
          <p:cNvSpPr>
            <a:spLocks noGrp="1"/>
          </p:cNvSpPr>
          <p:nvPr>
            <p:ph type="sldNum" sz="quarter" idx="12"/>
          </p:nvPr>
        </p:nvSpPr>
        <p:spPr/>
        <p:txBody>
          <a:bodyPr/>
          <a:lstStyle/>
          <a:p>
            <a:fld id="{5EEB83C2-341F-4C28-A243-1C56DDDA54D3}" type="slidenum">
              <a:rPr lang="en-US" smtClean="0"/>
              <a:t>8</a:t>
            </a:fld>
            <a:endParaRPr lang="en-US"/>
          </a:p>
        </p:txBody>
      </p:sp>
    </p:spTree>
    <p:extLst>
      <p:ext uri="{BB962C8B-B14F-4D97-AF65-F5344CB8AC3E}">
        <p14:creationId xmlns:p14="http://schemas.microsoft.com/office/powerpoint/2010/main" val="34840554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955328-7485-BF32-EC05-473E34B76590}"/>
              </a:ext>
            </a:extLst>
          </p:cNvPr>
          <p:cNvSpPr>
            <a:spLocks noGrp="1"/>
          </p:cNvSpPr>
          <p:nvPr>
            <p:ph type="title"/>
          </p:nvPr>
        </p:nvSpPr>
        <p:spPr/>
        <p:txBody>
          <a:bodyPr/>
          <a:lstStyle/>
          <a:p>
            <a:r>
              <a:rPr lang="en-US">
                <a:latin typeface="Batang"/>
                <a:ea typeface="Batang"/>
              </a:rPr>
              <a:t>CRISP DM Model</a:t>
            </a:r>
            <a:endParaRPr lang="en-US"/>
          </a:p>
        </p:txBody>
      </p:sp>
      <p:pic>
        <p:nvPicPr>
          <p:cNvPr id="6" name="Graphic 6" descr="Database">
            <a:extLst>
              <a:ext uri="{FF2B5EF4-FFF2-40B4-BE49-F238E27FC236}">
                <a16:creationId xmlns:a16="http://schemas.microsoft.com/office/drawing/2014/main" id="{0453CCDF-FAB4-8DA2-0485-6F4006056AB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996721" y="2855701"/>
            <a:ext cx="2412508" cy="2405250"/>
          </a:xfrm>
          <a:prstGeom prst="rect">
            <a:avLst/>
          </a:prstGeom>
        </p:spPr>
      </p:pic>
      <p:sp>
        <p:nvSpPr>
          <p:cNvPr id="7" name="TextBox 6">
            <a:extLst>
              <a:ext uri="{FF2B5EF4-FFF2-40B4-BE49-F238E27FC236}">
                <a16:creationId xmlns:a16="http://schemas.microsoft.com/office/drawing/2014/main" id="{88F2F780-DCC4-83DC-40CD-D329B37D38FD}"/>
              </a:ext>
            </a:extLst>
          </p:cNvPr>
          <p:cNvSpPr txBox="1"/>
          <p:nvPr/>
        </p:nvSpPr>
        <p:spPr>
          <a:xfrm>
            <a:off x="572063" y="2235200"/>
            <a:ext cx="2883838" cy="369332"/>
          </a:xfrm>
          <a:prstGeom prst="rect">
            <a:avLst/>
          </a:prstGeom>
          <a:solidFill>
            <a:srgbClr val="0070C0"/>
          </a:solidFill>
          <a:ln>
            <a:solidFill>
              <a:schemeClr val="bg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bg1"/>
                </a:solidFill>
              </a:rPr>
              <a:t>Education Understanding </a:t>
            </a:r>
          </a:p>
        </p:txBody>
      </p:sp>
      <p:sp>
        <p:nvSpPr>
          <p:cNvPr id="8" name="TextBox 7">
            <a:extLst>
              <a:ext uri="{FF2B5EF4-FFF2-40B4-BE49-F238E27FC236}">
                <a16:creationId xmlns:a16="http://schemas.microsoft.com/office/drawing/2014/main" id="{C8A9DD47-E14E-9892-7873-F80BE7E85C9A}"/>
              </a:ext>
            </a:extLst>
          </p:cNvPr>
          <p:cNvSpPr txBox="1"/>
          <p:nvPr/>
        </p:nvSpPr>
        <p:spPr>
          <a:xfrm>
            <a:off x="4602779" y="2235199"/>
            <a:ext cx="2805011" cy="369332"/>
          </a:xfrm>
          <a:prstGeom prst="rect">
            <a:avLst/>
          </a:prstGeom>
          <a:solidFill>
            <a:schemeClr val="accent5"/>
          </a:solidFill>
          <a:ln>
            <a:solidFill>
              <a:schemeClr val="bg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bg1"/>
                </a:solidFill>
              </a:rPr>
              <a:t>Source Data from Kaggle</a:t>
            </a:r>
          </a:p>
        </p:txBody>
      </p:sp>
      <p:sp>
        <p:nvSpPr>
          <p:cNvPr id="9" name="TextBox 8">
            <a:extLst>
              <a:ext uri="{FF2B5EF4-FFF2-40B4-BE49-F238E27FC236}">
                <a16:creationId xmlns:a16="http://schemas.microsoft.com/office/drawing/2014/main" id="{F7FFB990-2205-06B1-92EE-B853A9C2FD27}"/>
              </a:ext>
            </a:extLst>
          </p:cNvPr>
          <p:cNvSpPr txBox="1"/>
          <p:nvPr/>
        </p:nvSpPr>
        <p:spPr>
          <a:xfrm>
            <a:off x="8512627" y="2235198"/>
            <a:ext cx="2058777" cy="369332"/>
          </a:xfrm>
          <a:prstGeom prst="rect">
            <a:avLst/>
          </a:prstGeom>
          <a:solidFill>
            <a:schemeClr val="accent3">
              <a:lumMod val="50000"/>
            </a:schemeClr>
          </a:solidFill>
          <a:ln>
            <a:solidFill>
              <a:schemeClr val="bg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bg1"/>
                </a:solidFill>
              </a:rPr>
              <a:t>Data Preparation</a:t>
            </a:r>
          </a:p>
        </p:txBody>
      </p:sp>
      <p:sp>
        <p:nvSpPr>
          <p:cNvPr id="10" name="TextBox 9">
            <a:extLst>
              <a:ext uri="{FF2B5EF4-FFF2-40B4-BE49-F238E27FC236}">
                <a16:creationId xmlns:a16="http://schemas.microsoft.com/office/drawing/2014/main" id="{67EC4FDA-FB2C-8B68-44AF-8F70026C200F}"/>
              </a:ext>
            </a:extLst>
          </p:cNvPr>
          <p:cNvSpPr txBox="1"/>
          <p:nvPr/>
        </p:nvSpPr>
        <p:spPr>
          <a:xfrm>
            <a:off x="8512626" y="3738176"/>
            <a:ext cx="2132349" cy="646331"/>
          </a:xfrm>
          <a:prstGeom prst="rect">
            <a:avLst/>
          </a:prstGeom>
          <a:solidFill>
            <a:schemeClr val="accent6">
              <a:lumMod val="50000"/>
            </a:schemeClr>
          </a:solidFill>
          <a:ln>
            <a:solidFill>
              <a:schemeClr val="bg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bg1"/>
                </a:solidFill>
              </a:rPr>
              <a:t>Training/Testing Modeling in Weka</a:t>
            </a:r>
          </a:p>
        </p:txBody>
      </p:sp>
      <p:sp>
        <p:nvSpPr>
          <p:cNvPr id="11" name="TextBox 10">
            <a:extLst>
              <a:ext uri="{FF2B5EF4-FFF2-40B4-BE49-F238E27FC236}">
                <a16:creationId xmlns:a16="http://schemas.microsoft.com/office/drawing/2014/main" id="{728EB14C-73D5-BEF6-992D-F8ED5695AE43}"/>
              </a:ext>
            </a:extLst>
          </p:cNvPr>
          <p:cNvSpPr txBox="1"/>
          <p:nvPr/>
        </p:nvSpPr>
        <p:spPr>
          <a:xfrm>
            <a:off x="8514879" y="5460373"/>
            <a:ext cx="2058777" cy="646331"/>
          </a:xfrm>
          <a:prstGeom prst="rect">
            <a:avLst/>
          </a:prstGeom>
          <a:solidFill>
            <a:srgbClr val="002060"/>
          </a:solidFill>
          <a:ln>
            <a:solidFill>
              <a:schemeClr val="bg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bg1"/>
                </a:solidFill>
              </a:rPr>
              <a:t>Evaluation/ Adjustments </a:t>
            </a:r>
          </a:p>
        </p:txBody>
      </p:sp>
      <p:sp>
        <p:nvSpPr>
          <p:cNvPr id="12" name="TextBox 11">
            <a:extLst>
              <a:ext uri="{FF2B5EF4-FFF2-40B4-BE49-F238E27FC236}">
                <a16:creationId xmlns:a16="http://schemas.microsoft.com/office/drawing/2014/main" id="{40340909-39B3-9E33-A2E6-26D85107B687}"/>
              </a:ext>
            </a:extLst>
          </p:cNvPr>
          <p:cNvSpPr txBox="1"/>
          <p:nvPr/>
        </p:nvSpPr>
        <p:spPr>
          <a:xfrm>
            <a:off x="5490902" y="5682590"/>
            <a:ext cx="1034019" cy="369332"/>
          </a:xfrm>
          <a:prstGeom prst="rect">
            <a:avLst/>
          </a:prstGeom>
          <a:solidFill>
            <a:schemeClr val="accent5"/>
          </a:solidFill>
          <a:ln>
            <a:solidFill>
              <a:schemeClr val="bg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bg1"/>
                </a:solidFill>
              </a:rPr>
              <a:t>Finalize </a:t>
            </a:r>
          </a:p>
        </p:txBody>
      </p:sp>
      <p:sp>
        <p:nvSpPr>
          <p:cNvPr id="13" name="TextBox 12">
            <a:extLst>
              <a:ext uri="{FF2B5EF4-FFF2-40B4-BE49-F238E27FC236}">
                <a16:creationId xmlns:a16="http://schemas.microsoft.com/office/drawing/2014/main" id="{494E67C3-5323-788D-A482-C4AB0FE65DB4}"/>
              </a:ext>
            </a:extLst>
          </p:cNvPr>
          <p:cNvSpPr txBox="1"/>
          <p:nvPr/>
        </p:nvSpPr>
        <p:spPr>
          <a:xfrm>
            <a:off x="2915867" y="4347776"/>
            <a:ext cx="1585812" cy="369332"/>
          </a:xfrm>
          <a:prstGeom prst="rect">
            <a:avLst/>
          </a:prstGeom>
          <a:solidFill>
            <a:schemeClr val="accent3">
              <a:lumMod val="50000"/>
            </a:schemeClr>
          </a:solidFill>
          <a:ln>
            <a:solidFill>
              <a:schemeClr val="bg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bg1"/>
                </a:solidFill>
              </a:rPr>
              <a:t>Deployment</a:t>
            </a:r>
          </a:p>
        </p:txBody>
      </p:sp>
      <p:pic>
        <p:nvPicPr>
          <p:cNvPr id="14" name="Graphic 13" descr="Arrow Right with solid fill">
            <a:extLst>
              <a:ext uri="{FF2B5EF4-FFF2-40B4-BE49-F238E27FC236}">
                <a16:creationId xmlns:a16="http://schemas.microsoft.com/office/drawing/2014/main" id="{A8268024-ECDE-1743-7010-A0D0B2CF36B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589283" y="1962807"/>
            <a:ext cx="914400" cy="914400"/>
          </a:xfrm>
          <a:prstGeom prst="rect">
            <a:avLst/>
          </a:prstGeom>
        </p:spPr>
      </p:pic>
      <p:pic>
        <p:nvPicPr>
          <p:cNvPr id="15" name="Graphic 14" descr="Arrow Right with solid fill">
            <a:extLst>
              <a:ext uri="{FF2B5EF4-FFF2-40B4-BE49-F238E27FC236}">
                <a16:creationId xmlns:a16="http://schemas.microsoft.com/office/drawing/2014/main" id="{3FF6E167-9795-83F4-5237-5765CD20D8C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598979" y="1962806"/>
            <a:ext cx="914400" cy="914400"/>
          </a:xfrm>
          <a:prstGeom prst="rect">
            <a:avLst/>
          </a:prstGeom>
        </p:spPr>
      </p:pic>
      <p:pic>
        <p:nvPicPr>
          <p:cNvPr id="17" name="Graphic 16" descr="Arrow Right with solid fill">
            <a:extLst>
              <a:ext uri="{FF2B5EF4-FFF2-40B4-BE49-F238E27FC236}">
                <a16:creationId xmlns:a16="http://schemas.microsoft.com/office/drawing/2014/main" id="{0DE6A3B5-8A2A-9759-0569-E00A5BC5F81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589281" y="1962805"/>
            <a:ext cx="914400" cy="914400"/>
          </a:xfrm>
          <a:prstGeom prst="rect">
            <a:avLst/>
          </a:prstGeom>
        </p:spPr>
      </p:pic>
      <p:pic>
        <p:nvPicPr>
          <p:cNvPr id="19" name="Graphic 18" descr="Arrow Down with solid fill">
            <a:extLst>
              <a:ext uri="{FF2B5EF4-FFF2-40B4-BE49-F238E27FC236}">
                <a16:creationId xmlns:a16="http://schemas.microsoft.com/office/drawing/2014/main" id="{31A5098E-07F2-E164-48EC-8A3EAE0EBE6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628993" y="2745828"/>
            <a:ext cx="914400" cy="914400"/>
          </a:xfrm>
          <a:prstGeom prst="rect">
            <a:avLst/>
          </a:prstGeom>
        </p:spPr>
      </p:pic>
      <p:pic>
        <p:nvPicPr>
          <p:cNvPr id="20" name="Graphic 19" descr="Arrow Down with solid fill">
            <a:extLst>
              <a:ext uri="{FF2B5EF4-FFF2-40B4-BE49-F238E27FC236}">
                <a16:creationId xmlns:a16="http://schemas.microsoft.com/office/drawing/2014/main" id="{7F0DB3DF-0055-1BAC-D7E4-221C20545C8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628993" y="4501056"/>
            <a:ext cx="914400" cy="914400"/>
          </a:xfrm>
          <a:prstGeom prst="rect">
            <a:avLst/>
          </a:prstGeom>
        </p:spPr>
      </p:pic>
      <p:pic>
        <p:nvPicPr>
          <p:cNvPr id="21" name="Graphic 20" descr="Line arrow: Straight with solid fill">
            <a:extLst>
              <a:ext uri="{FF2B5EF4-FFF2-40B4-BE49-F238E27FC236}">
                <a16:creationId xmlns:a16="http://schemas.microsoft.com/office/drawing/2014/main" id="{654601C5-0170-A5E2-889D-F5D891AFAC6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215351" y="5410200"/>
            <a:ext cx="914400" cy="914400"/>
          </a:xfrm>
          <a:prstGeom prst="rect">
            <a:avLst/>
          </a:prstGeom>
        </p:spPr>
      </p:pic>
      <p:pic>
        <p:nvPicPr>
          <p:cNvPr id="22" name="Graphic 21" descr="Line arrow: Clockwise curve with solid fill">
            <a:extLst>
              <a:ext uri="{FF2B5EF4-FFF2-40B4-BE49-F238E27FC236}">
                <a16:creationId xmlns:a16="http://schemas.microsoft.com/office/drawing/2014/main" id="{05D3021B-180B-79E4-0CA6-5CBDF0D281B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100552" y="4721773"/>
            <a:ext cx="1597572" cy="1387365"/>
          </a:xfrm>
          <a:prstGeom prst="rect">
            <a:avLst/>
          </a:prstGeom>
        </p:spPr>
      </p:pic>
      <p:pic>
        <p:nvPicPr>
          <p:cNvPr id="25" name="Graphic 24" descr="Arrow Up with solid fill">
            <a:extLst>
              <a:ext uri="{FF2B5EF4-FFF2-40B4-BE49-F238E27FC236}">
                <a16:creationId xmlns:a16="http://schemas.microsoft.com/office/drawing/2014/main" id="{3381054D-B42E-E444-AC83-CF429C7F3BE9}"/>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511862" y="4495800"/>
            <a:ext cx="914400" cy="914400"/>
          </a:xfrm>
          <a:prstGeom prst="rect">
            <a:avLst/>
          </a:prstGeom>
        </p:spPr>
      </p:pic>
      <p:pic>
        <p:nvPicPr>
          <p:cNvPr id="26" name="Graphic 25" descr="Arrow Up with solid fill">
            <a:extLst>
              <a:ext uri="{FF2B5EF4-FFF2-40B4-BE49-F238E27FC236}">
                <a16:creationId xmlns:a16="http://schemas.microsoft.com/office/drawing/2014/main" id="{92B90841-60DD-1281-5F74-E0140345CBAC}"/>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511861" y="2745827"/>
            <a:ext cx="914400" cy="914400"/>
          </a:xfrm>
          <a:prstGeom prst="rect">
            <a:avLst/>
          </a:prstGeom>
        </p:spPr>
      </p:pic>
      <p:pic>
        <p:nvPicPr>
          <p:cNvPr id="27" name="Graphic 26" descr="Arrow Right with solid fill">
            <a:extLst>
              <a:ext uri="{FF2B5EF4-FFF2-40B4-BE49-F238E27FC236}">
                <a16:creationId xmlns:a16="http://schemas.microsoft.com/office/drawing/2014/main" id="{AD2C15EB-BBC2-62F1-21F5-2B6895292E5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589280" y="1962804"/>
            <a:ext cx="914400" cy="914400"/>
          </a:xfrm>
          <a:prstGeom prst="rect">
            <a:avLst/>
          </a:prstGeom>
        </p:spPr>
      </p:pic>
      <p:pic>
        <p:nvPicPr>
          <p:cNvPr id="28" name="Graphic 27" descr="Arrow Right with solid fill">
            <a:extLst>
              <a:ext uri="{FF2B5EF4-FFF2-40B4-BE49-F238E27FC236}">
                <a16:creationId xmlns:a16="http://schemas.microsoft.com/office/drawing/2014/main" id="{F3CA18BE-C105-8FFB-73E8-A992BF3387C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598977" y="1962805"/>
            <a:ext cx="914400" cy="914400"/>
          </a:xfrm>
          <a:prstGeom prst="rect">
            <a:avLst/>
          </a:prstGeom>
        </p:spPr>
      </p:pic>
      <p:sp>
        <p:nvSpPr>
          <p:cNvPr id="3" name="Slide Number Placeholder 2">
            <a:extLst>
              <a:ext uri="{FF2B5EF4-FFF2-40B4-BE49-F238E27FC236}">
                <a16:creationId xmlns:a16="http://schemas.microsoft.com/office/drawing/2014/main" id="{4E17BC79-39E7-3B66-EF04-513B3BE55437}"/>
              </a:ext>
            </a:extLst>
          </p:cNvPr>
          <p:cNvSpPr>
            <a:spLocks noGrp="1"/>
          </p:cNvSpPr>
          <p:nvPr>
            <p:ph type="sldNum" sz="quarter" idx="12"/>
          </p:nvPr>
        </p:nvSpPr>
        <p:spPr/>
        <p:txBody>
          <a:bodyPr/>
          <a:lstStyle/>
          <a:p>
            <a:fld id="{5EEB83C2-341F-4C28-A243-1C56DDDA54D3}" type="slidenum">
              <a:rPr lang="en-US" smtClean="0"/>
              <a:t>9</a:t>
            </a:fld>
            <a:endParaRPr lang="en-US"/>
          </a:p>
        </p:txBody>
      </p:sp>
    </p:spTree>
    <p:extLst>
      <p:ext uri="{BB962C8B-B14F-4D97-AF65-F5344CB8AC3E}">
        <p14:creationId xmlns:p14="http://schemas.microsoft.com/office/powerpoint/2010/main" val="2668318220"/>
      </p:ext>
    </p:extLst>
  </p:cSld>
  <p:clrMapOvr>
    <a:masterClrMapping/>
  </p:clrMapOvr>
</p:sld>
</file>

<file path=ppt/theme/theme1.xml><?xml version="1.0" encoding="utf-8"?>
<a:theme xmlns:a="http://schemas.openxmlformats.org/drawingml/2006/main" name="AlignmentVTI">
  <a:themeElements>
    <a:clrScheme name="AnalogousFromDarkSeedLeftStep">
      <a:dk1>
        <a:srgbClr val="000000"/>
      </a:dk1>
      <a:lt1>
        <a:srgbClr val="FFFFFF"/>
      </a:lt1>
      <a:dk2>
        <a:srgbClr val="181734"/>
      </a:dk2>
      <a:lt2>
        <a:srgbClr val="F0F3F2"/>
      </a:lt2>
      <a:accent1>
        <a:srgbClr val="E72971"/>
      </a:accent1>
      <a:accent2>
        <a:srgbClr val="D517AE"/>
      </a:accent2>
      <a:accent3>
        <a:srgbClr val="BF29E7"/>
      </a:accent3>
      <a:accent4>
        <a:srgbClr val="5E17D5"/>
      </a:accent4>
      <a:accent5>
        <a:srgbClr val="2932E7"/>
      </a:accent5>
      <a:accent6>
        <a:srgbClr val="176FD5"/>
      </a:accent6>
      <a:hlink>
        <a:srgbClr val="6355C6"/>
      </a:hlink>
      <a:folHlink>
        <a:srgbClr val="7F7F7F"/>
      </a:folHlink>
    </a:clrScheme>
    <a:fontScheme name="Custom 1">
      <a:majorFont>
        <a:latin typeface="Batang"/>
        <a:ea typeface=""/>
        <a:cs typeface=""/>
      </a:majorFont>
      <a:minorFont>
        <a:latin typeface="Avenir Next LT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lignmentVTI" id="{606D7720-FAA0-4ADC-B967-3239DA8ECA1A}" vid="{10074623-6FCC-4A3C-AAA5-58644BD8FF19}"/>
    </a:ext>
  </a:extLst>
</a:theme>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24</Slides>
  <Notes>0</Notes>
  <HiddenSlides>0</HiddenSlides>
  <ScaleCrop>false</ScaleCrop>
  <HeadingPairs>
    <vt:vector size="4" baseType="variant">
      <vt:variant>
        <vt:lpstr>Theme</vt:lpstr>
      </vt:variant>
      <vt:variant>
        <vt:i4>1</vt:i4>
      </vt:variant>
      <vt:variant>
        <vt:lpstr>Slide Titles</vt:lpstr>
      </vt:variant>
      <vt:variant>
        <vt:i4>24</vt:i4>
      </vt:variant>
    </vt:vector>
  </HeadingPairs>
  <TitlesOfParts>
    <vt:vector size="25" baseType="lpstr">
      <vt:lpstr>AlignmentVTI</vt:lpstr>
      <vt:lpstr>POMS 6220 Class Project</vt:lpstr>
      <vt:lpstr>PowerPoint Presentation</vt:lpstr>
      <vt:lpstr>Problem Statement </vt:lpstr>
      <vt:lpstr>Storyline</vt:lpstr>
      <vt:lpstr>Factors affecting student's academic performance</vt:lpstr>
      <vt:lpstr>Current Understanding</vt:lpstr>
      <vt:lpstr>Current Understanding</vt:lpstr>
      <vt:lpstr>Current Understanding</vt:lpstr>
      <vt:lpstr>CRISP DM Model</vt:lpstr>
      <vt:lpstr>Methodology </vt:lpstr>
      <vt:lpstr>PowerPoint Presentation</vt:lpstr>
      <vt:lpstr>Data Models</vt:lpstr>
      <vt:lpstr>Introduction to Models Used  Random Tree:</vt:lpstr>
      <vt:lpstr>Naive Bayes Classifier</vt:lpstr>
      <vt:lpstr>Multi-Class Classifier</vt:lpstr>
      <vt:lpstr>Clustering Techniques</vt:lpstr>
      <vt:lpstr>Model 1 - Random Tree</vt:lpstr>
      <vt:lpstr>Model 2 - Naive Bayes Classifier</vt:lpstr>
      <vt:lpstr>Model 3- MultiClassClassifier</vt:lpstr>
      <vt:lpstr>Model 4 - Clusters</vt:lpstr>
      <vt:lpstr>Cluster Heat Map &amp; Distribution</vt:lpstr>
      <vt:lpstr>Visualization</vt:lpstr>
      <vt:lpstr>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revision>2</cp:revision>
  <dcterms:created xsi:type="dcterms:W3CDTF">2024-12-04T00:20:56Z</dcterms:created>
  <dcterms:modified xsi:type="dcterms:W3CDTF">2024-12-15T18:13:45Z</dcterms:modified>
</cp:coreProperties>
</file>